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Lst>
  <p:notesMasterIdLst>
    <p:notesMasterId r:id="rId29"/>
  </p:notesMasterIdLst>
  <p:handoutMasterIdLst>
    <p:handoutMasterId r:id="rId30"/>
  </p:handoutMasterIdLst>
  <p:sldIdLst>
    <p:sldId id="257" r:id="rId2"/>
    <p:sldId id="260" r:id="rId3"/>
    <p:sldId id="261" r:id="rId4"/>
    <p:sldId id="262" r:id="rId5"/>
    <p:sldId id="263" r:id="rId6"/>
    <p:sldId id="264" r:id="rId7"/>
    <p:sldId id="266" r:id="rId8"/>
    <p:sldId id="267" r:id="rId9"/>
    <p:sldId id="278" r:id="rId10"/>
    <p:sldId id="279" r:id="rId11"/>
    <p:sldId id="268" r:id="rId12"/>
    <p:sldId id="269" r:id="rId13"/>
    <p:sldId id="265" r:id="rId14"/>
    <p:sldId id="270" r:id="rId15"/>
    <p:sldId id="271" r:id="rId16"/>
    <p:sldId id="272" r:id="rId17"/>
    <p:sldId id="273" r:id="rId18"/>
    <p:sldId id="277" r:id="rId19"/>
    <p:sldId id="274" r:id="rId20"/>
    <p:sldId id="275" r:id="rId21"/>
    <p:sldId id="276" r:id="rId22"/>
    <p:sldId id="282" r:id="rId23"/>
    <p:sldId id="284" r:id="rId24"/>
    <p:sldId id="286" r:id="rId25"/>
    <p:sldId id="283" r:id="rId26"/>
    <p:sldId id="285" r:id="rId27"/>
    <p:sldId id="281" r:id="rId28"/>
  </p:sldIdLst>
  <p:sldSz cx="11704638" cy="65833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2">
          <p15:clr>
            <a:srgbClr val="A4A3A4"/>
          </p15:clr>
        </p15:guide>
        <p15:guide id="2" orient="horz" pos="354">
          <p15:clr>
            <a:srgbClr val="A4A3A4"/>
          </p15:clr>
        </p15:guide>
        <p15:guide id="3" orient="horz" pos="2170">
          <p15:clr>
            <a:srgbClr val="A4A3A4"/>
          </p15:clr>
        </p15:guide>
        <p15:guide id="4" orient="horz" pos="954">
          <p15:clr>
            <a:srgbClr val="A4A3A4"/>
          </p15:clr>
        </p15:guide>
        <p15:guide id="5" orient="horz" pos="1706">
          <p15:clr>
            <a:srgbClr val="A4A3A4"/>
          </p15:clr>
        </p15:guide>
        <p15:guide id="6" orient="horz" pos="986">
          <p15:clr>
            <a:srgbClr val="A4A3A4"/>
          </p15:clr>
        </p15:guide>
        <p15:guide id="7" orient="horz" pos="2074">
          <p15:clr>
            <a:srgbClr val="A4A3A4"/>
          </p15:clr>
        </p15:guide>
        <p15:guide id="8" pos="391">
          <p15:clr>
            <a:srgbClr val="A4A3A4"/>
          </p15:clr>
        </p15:guide>
        <p15:guide id="9" pos="6975">
          <p15:clr>
            <a:srgbClr val="A4A3A4"/>
          </p15:clr>
        </p15:guide>
        <p15:guide id="10" pos="3703">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B2"/>
    <a:srgbClr val="FEC200"/>
    <a:srgbClr val="F07E0A"/>
    <a:srgbClr val="002E45"/>
    <a:srgbClr val="2A512C"/>
    <a:srgbClr val="F8B66E"/>
    <a:srgbClr val="4C8026"/>
    <a:srgbClr val="FACDCA"/>
    <a:srgbClr val="C14844"/>
    <a:srgbClr val="9ACD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65" autoAdjust="0"/>
    <p:restoredTop sz="96684" autoAdjust="0"/>
  </p:normalViewPr>
  <p:slideViewPr>
    <p:cSldViewPr snapToGrid="0" snapToObjects="1">
      <p:cViewPr varScale="1">
        <p:scale>
          <a:sx n="126" d="100"/>
          <a:sy n="126" d="100"/>
        </p:scale>
        <p:origin x="444" y="120"/>
      </p:cViewPr>
      <p:guideLst>
        <p:guide orient="horz" pos="3802"/>
        <p:guide orient="horz" pos="354"/>
        <p:guide orient="horz" pos="2170"/>
        <p:guide orient="horz" pos="954"/>
        <p:guide orient="horz" pos="1706"/>
        <p:guide orient="horz" pos="986"/>
        <p:guide orient="horz" pos="2074"/>
        <p:guide pos="391"/>
        <p:guide pos="6975"/>
        <p:guide pos="37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7" d="100"/>
        <a:sy n="37" d="100"/>
      </p:scale>
      <p:origin x="0" y="0"/>
    </p:cViewPr>
  </p:sorterViewPr>
  <p:notesViewPr>
    <p:cSldViewPr snapToGrid="0" snapToObjects="1">
      <p:cViewPr varScale="1">
        <p:scale>
          <a:sx n="95" d="100"/>
          <a:sy n="95" d="100"/>
        </p:scale>
        <p:origin x="36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Mal" userId="10eefdcb-0ba7-452b-b2e1-2d042f6d7bc5" providerId="ADAL" clId="{F0DD84DF-2CE0-4FAD-B201-10C706469E1D}"/>
    <pc:docChg chg="undo custSel delSld modSld">
      <pc:chgData name="Paul Mal" userId="10eefdcb-0ba7-452b-b2e1-2d042f6d7bc5" providerId="ADAL" clId="{F0DD84DF-2CE0-4FAD-B201-10C706469E1D}" dt="2019-06-25T15:52:32.801" v="5616" actId="948"/>
      <pc:docMkLst>
        <pc:docMk/>
      </pc:docMkLst>
      <pc:sldChg chg="modNotes">
        <pc:chgData name="Paul Mal" userId="10eefdcb-0ba7-452b-b2e1-2d042f6d7bc5" providerId="ADAL" clId="{F0DD84DF-2CE0-4FAD-B201-10C706469E1D}" dt="2019-06-25T14:43:17.267" v="143" actId="20577"/>
        <pc:sldMkLst>
          <pc:docMk/>
          <pc:sldMk cId="587980053" sldId="257"/>
        </pc:sldMkLst>
      </pc:sldChg>
      <pc:sldChg chg="delSp">
        <pc:chgData name="Paul Mal" userId="10eefdcb-0ba7-452b-b2e1-2d042f6d7bc5" providerId="ADAL" clId="{F0DD84DF-2CE0-4FAD-B201-10C706469E1D}" dt="2019-06-25T14:51:19.952" v="347" actId="478"/>
        <pc:sldMkLst>
          <pc:docMk/>
          <pc:sldMk cId="1084141368" sldId="260"/>
        </pc:sldMkLst>
        <pc:spChg chg="del">
          <ac:chgData name="Paul Mal" userId="10eefdcb-0ba7-452b-b2e1-2d042f6d7bc5" providerId="ADAL" clId="{F0DD84DF-2CE0-4FAD-B201-10C706469E1D}" dt="2019-06-25T14:51:19.952" v="347" actId="478"/>
          <ac:spMkLst>
            <pc:docMk/>
            <pc:sldMk cId="1084141368" sldId="260"/>
            <ac:spMk id="6" creationId="{0AE492F9-AACE-46CA-8CE8-D1850FD37E2C}"/>
          </ac:spMkLst>
        </pc:spChg>
      </pc:sldChg>
      <pc:sldChg chg="delSp modNotes">
        <pc:chgData name="Paul Mal" userId="10eefdcb-0ba7-452b-b2e1-2d042f6d7bc5" providerId="ADAL" clId="{F0DD84DF-2CE0-4FAD-B201-10C706469E1D}" dt="2019-06-25T15:47:06.799" v="5428" actId="948"/>
        <pc:sldMkLst>
          <pc:docMk/>
          <pc:sldMk cId="3525572659" sldId="261"/>
        </pc:sldMkLst>
        <pc:spChg chg="del">
          <ac:chgData name="Paul Mal" userId="10eefdcb-0ba7-452b-b2e1-2d042f6d7bc5" providerId="ADAL" clId="{F0DD84DF-2CE0-4FAD-B201-10C706469E1D}" dt="2019-06-25T14:51:24.653" v="348" actId="478"/>
          <ac:spMkLst>
            <pc:docMk/>
            <pc:sldMk cId="3525572659" sldId="261"/>
            <ac:spMk id="5" creationId="{D92C63D8-8E23-4CBD-96D1-B0A0FBBEADF4}"/>
          </ac:spMkLst>
        </pc:spChg>
      </pc:sldChg>
      <pc:sldChg chg="delSp modAnim modNotes">
        <pc:chgData name="Paul Mal" userId="10eefdcb-0ba7-452b-b2e1-2d042f6d7bc5" providerId="ADAL" clId="{F0DD84DF-2CE0-4FAD-B201-10C706469E1D}" dt="2019-06-25T15:47:19.606" v="5430" actId="948"/>
        <pc:sldMkLst>
          <pc:docMk/>
          <pc:sldMk cId="1483296109" sldId="262"/>
        </pc:sldMkLst>
        <pc:spChg chg="del">
          <ac:chgData name="Paul Mal" userId="10eefdcb-0ba7-452b-b2e1-2d042f6d7bc5" providerId="ADAL" clId="{F0DD84DF-2CE0-4FAD-B201-10C706469E1D}" dt="2019-06-25T14:51:28.600" v="349" actId="478"/>
          <ac:spMkLst>
            <pc:docMk/>
            <pc:sldMk cId="1483296109" sldId="262"/>
            <ac:spMk id="7" creationId="{478C8CC9-D3C9-465C-B7E2-6DFCB2797492}"/>
          </ac:spMkLst>
        </pc:spChg>
      </pc:sldChg>
      <pc:sldChg chg="delSp modAnim modNotes">
        <pc:chgData name="Paul Mal" userId="10eefdcb-0ba7-452b-b2e1-2d042f6d7bc5" providerId="ADAL" clId="{F0DD84DF-2CE0-4FAD-B201-10C706469E1D}" dt="2019-06-25T15:47:30.487" v="5431" actId="255"/>
        <pc:sldMkLst>
          <pc:docMk/>
          <pc:sldMk cId="4273753688" sldId="263"/>
        </pc:sldMkLst>
        <pc:spChg chg="del">
          <ac:chgData name="Paul Mal" userId="10eefdcb-0ba7-452b-b2e1-2d042f6d7bc5" providerId="ADAL" clId="{F0DD84DF-2CE0-4FAD-B201-10C706469E1D}" dt="2019-06-25T14:51:31.438" v="350" actId="478"/>
          <ac:spMkLst>
            <pc:docMk/>
            <pc:sldMk cId="4273753688" sldId="263"/>
            <ac:spMk id="5" creationId="{3441876C-5BDE-480A-974A-6FBC6A7A27B3}"/>
          </ac:spMkLst>
        </pc:spChg>
      </pc:sldChg>
      <pc:sldChg chg="delSp modSp modNotes">
        <pc:chgData name="Paul Mal" userId="10eefdcb-0ba7-452b-b2e1-2d042f6d7bc5" providerId="ADAL" clId="{F0DD84DF-2CE0-4FAD-B201-10C706469E1D}" dt="2019-06-25T15:47:38.864" v="5432" actId="255"/>
        <pc:sldMkLst>
          <pc:docMk/>
          <pc:sldMk cId="268640522" sldId="264"/>
        </pc:sldMkLst>
        <pc:spChg chg="del mod">
          <ac:chgData name="Paul Mal" userId="10eefdcb-0ba7-452b-b2e1-2d042f6d7bc5" providerId="ADAL" clId="{F0DD84DF-2CE0-4FAD-B201-10C706469E1D}" dt="2019-06-25T14:51:37.024" v="352" actId="478"/>
          <ac:spMkLst>
            <pc:docMk/>
            <pc:sldMk cId="268640522" sldId="264"/>
            <ac:spMk id="4" creationId="{4C00DB6F-A181-4ED9-BB1A-6577C9AF0399}"/>
          </ac:spMkLst>
        </pc:spChg>
      </pc:sldChg>
      <pc:sldChg chg="delSp modAnim modNotes">
        <pc:chgData name="Paul Mal" userId="10eefdcb-0ba7-452b-b2e1-2d042f6d7bc5" providerId="ADAL" clId="{F0DD84DF-2CE0-4FAD-B201-10C706469E1D}" dt="2019-06-25T15:50:25.870" v="5600" actId="255"/>
        <pc:sldMkLst>
          <pc:docMk/>
          <pc:sldMk cId="3699992433" sldId="265"/>
        </pc:sldMkLst>
        <pc:spChg chg="del">
          <ac:chgData name="Paul Mal" userId="10eefdcb-0ba7-452b-b2e1-2d042f6d7bc5" providerId="ADAL" clId="{F0DD84DF-2CE0-4FAD-B201-10C706469E1D}" dt="2019-06-25T14:51:55.743" v="359" actId="478"/>
          <ac:spMkLst>
            <pc:docMk/>
            <pc:sldMk cId="3699992433" sldId="265"/>
            <ac:spMk id="8" creationId="{2B7F636A-9BBD-4CAB-BFD1-AD64A51DCF5C}"/>
          </ac:spMkLst>
        </pc:spChg>
      </pc:sldChg>
      <pc:sldChg chg="delSp modAnim modNotes">
        <pc:chgData name="Paul Mal" userId="10eefdcb-0ba7-452b-b2e1-2d042f6d7bc5" providerId="ADAL" clId="{F0DD84DF-2CE0-4FAD-B201-10C706469E1D}" dt="2019-06-25T15:47:51.662" v="5434" actId="948"/>
        <pc:sldMkLst>
          <pc:docMk/>
          <pc:sldMk cId="3296237861" sldId="266"/>
        </pc:sldMkLst>
        <pc:spChg chg="del">
          <ac:chgData name="Paul Mal" userId="10eefdcb-0ba7-452b-b2e1-2d042f6d7bc5" providerId="ADAL" clId="{F0DD84DF-2CE0-4FAD-B201-10C706469E1D}" dt="2019-06-25T14:51:40.276" v="353" actId="478"/>
          <ac:spMkLst>
            <pc:docMk/>
            <pc:sldMk cId="3296237861" sldId="266"/>
            <ac:spMk id="5" creationId="{0D9C2C61-C6BF-406B-B42A-9B5465587E9F}"/>
          </ac:spMkLst>
        </pc:spChg>
      </pc:sldChg>
      <pc:sldChg chg="delSp modAnim modNotes">
        <pc:chgData name="Paul Mal" userId="10eefdcb-0ba7-452b-b2e1-2d042f6d7bc5" providerId="ADAL" clId="{F0DD84DF-2CE0-4FAD-B201-10C706469E1D}" dt="2019-06-25T15:48:07.030" v="5436" actId="948"/>
        <pc:sldMkLst>
          <pc:docMk/>
          <pc:sldMk cId="2320239722" sldId="267"/>
        </pc:sldMkLst>
        <pc:spChg chg="del">
          <ac:chgData name="Paul Mal" userId="10eefdcb-0ba7-452b-b2e1-2d042f6d7bc5" providerId="ADAL" clId="{F0DD84DF-2CE0-4FAD-B201-10C706469E1D}" dt="2019-06-25T14:51:42.775" v="354" actId="478"/>
          <ac:spMkLst>
            <pc:docMk/>
            <pc:sldMk cId="2320239722" sldId="267"/>
            <ac:spMk id="5" creationId="{D46169DB-99E4-4488-82A2-15B891E24BC9}"/>
          </ac:spMkLst>
        </pc:spChg>
      </pc:sldChg>
      <pc:sldChg chg="delSp modNotes">
        <pc:chgData name="Paul Mal" userId="10eefdcb-0ba7-452b-b2e1-2d042f6d7bc5" providerId="ADAL" clId="{F0DD84DF-2CE0-4FAD-B201-10C706469E1D}" dt="2019-06-25T15:49:41.340" v="5596" actId="948"/>
        <pc:sldMkLst>
          <pc:docMk/>
          <pc:sldMk cId="3987070628" sldId="268"/>
        </pc:sldMkLst>
        <pc:spChg chg="del">
          <ac:chgData name="Paul Mal" userId="10eefdcb-0ba7-452b-b2e1-2d042f6d7bc5" providerId="ADAL" clId="{F0DD84DF-2CE0-4FAD-B201-10C706469E1D}" dt="2019-06-25T14:51:49.087" v="357" actId="478"/>
          <ac:spMkLst>
            <pc:docMk/>
            <pc:sldMk cId="3987070628" sldId="268"/>
            <ac:spMk id="5" creationId="{8FDECD23-16B8-4F0C-9265-DF5685B330E9}"/>
          </ac:spMkLst>
        </pc:spChg>
      </pc:sldChg>
      <pc:sldChg chg="addSp delSp addAnim delAnim modAnim modNotes">
        <pc:chgData name="Paul Mal" userId="10eefdcb-0ba7-452b-b2e1-2d042f6d7bc5" providerId="ADAL" clId="{F0DD84DF-2CE0-4FAD-B201-10C706469E1D}" dt="2019-06-25T15:50:03.843" v="5598" actId="948"/>
        <pc:sldMkLst>
          <pc:docMk/>
          <pc:sldMk cId="3960856023" sldId="269"/>
        </pc:sldMkLst>
        <pc:spChg chg="del">
          <ac:chgData name="Paul Mal" userId="10eefdcb-0ba7-452b-b2e1-2d042f6d7bc5" providerId="ADAL" clId="{F0DD84DF-2CE0-4FAD-B201-10C706469E1D}" dt="2019-06-25T14:51:53.095" v="358" actId="478"/>
          <ac:spMkLst>
            <pc:docMk/>
            <pc:sldMk cId="3960856023" sldId="269"/>
            <ac:spMk id="11" creationId="{3D43AB52-4AC0-4021-8096-0803DC1B5605}"/>
          </ac:spMkLst>
        </pc:spChg>
        <pc:picChg chg="add del">
          <ac:chgData name="Paul Mal" userId="10eefdcb-0ba7-452b-b2e1-2d042f6d7bc5" providerId="ADAL" clId="{F0DD84DF-2CE0-4FAD-B201-10C706469E1D}" dt="2019-06-25T14:45:30.471" v="158" actId="478"/>
          <ac:picMkLst>
            <pc:docMk/>
            <pc:sldMk cId="3960856023" sldId="269"/>
            <ac:picMk id="9" creationId="{97A0230F-29BA-492F-8F94-417557C6F4E3}"/>
          </ac:picMkLst>
        </pc:picChg>
        <pc:picChg chg="add del">
          <ac:chgData name="Paul Mal" userId="10eefdcb-0ba7-452b-b2e1-2d042f6d7bc5" providerId="ADAL" clId="{F0DD84DF-2CE0-4FAD-B201-10C706469E1D}" dt="2019-06-25T14:45:30.014" v="157" actId="478"/>
          <ac:picMkLst>
            <pc:docMk/>
            <pc:sldMk cId="3960856023" sldId="269"/>
            <ac:picMk id="10" creationId="{A07119FB-E8A4-4CC5-9F15-042A659A1ECE}"/>
          </ac:picMkLst>
        </pc:picChg>
      </pc:sldChg>
      <pc:sldChg chg="delSp modAnim modNotes">
        <pc:chgData name="Paul Mal" userId="10eefdcb-0ba7-452b-b2e1-2d042f6d7bc5" providerId="ADAL" clId="{F0DD84DF-2CE0-4FAD-B201-10C706469E1D}" dt="2019-06-25T15:50:38.605" v="5601" actId="255"/>
        <pc:sldMkLst>
          <pc:docMk/>
          <pc:sldMk cId="1403750157" sldId="270"/>
        </pc:sldMkLst>
        <pc:spChg chg="del">
          <ac:chgData name="Paul Mal" userId="10eefdcb-0ba7-452b-b2e1-2d042f6d7bc5" providerId="ADAL" clId="{F0DD84DF-2CE0-4FAD-B201-10C706469E1D}" dt="2019-06-25T14:51:57.958" v="360" actId="478"/>
          <ac:spMkLst>
            <pc:docMk/>
            <pc:sldMk cId="1403750157" sldId="270"/>
            <ac:spMk id="5" creationId="{D3096BD7-22A9-4740-878F-A22051906D76}"/>
          </ac:spMkLst>
        </pc:spChg>
      </pc:sldChg>
      <pc:sldChg chg="delSp modAnim modNotes">
        <pc:chgData name="Paul Mal" userId="10eefdcb-0ba7-452b-b2e1-2d042f6d7bc5" providerId="ADAL" clId="{F0DD84DF-2CE0-4FAD-B201-10C706469E1D}" dt="2019-06-25T15:50:54.523" v="5603" actId="948"/>
        <pc:sldMkLst>
          <pc:docMk/>
          <pc:sldMk cId="1718789048" sldId="271"/>
        </pc:sldMkLst>
        <pc:spChg chg="del">
          <ac:chgData name="Paul Mal" userId="10eefdcb-0ba7-452b-b2e1-2d042f6d7bc5" providerId="ADAL" clId="{F0DD84DF-2CE0-4FAD-B201-10C706469E1D}" dt="2019-06-25T14:52:00.326" v="361" actId="478"/>
          <ac:spMkLst>
            <pc:docMk/>
            <pc:sldMk cId="1718789048" sldId="271"/>
            <ac:spMk id="5" creationId="{77A99F93-478F-4432-AB1D-65D51E7928AE}"/>
          </ac:spMkLst>
        </pc:spChg>
      </pc:sldChg>
      <pc:sldChg chg="delSp modAnim modNotes">
        <pc:chgData name="Paul Mal" userId="10eefdcb-0ba7-452b-b2e1-2d042f6d7bc5" providerId="ADAL" clId="{F0DD84DF-2CE0-4FAD-B201-10C706469E1D}" dt="2019-06-25T15:51:08.224" v="5605" actId="948"/>
        <pc:sldMkLst>
          <pc:docMk/>
          <pc:sldMk cId="4028547145" sldId="272"/>
        </pc:sldMkLst>
        <pc:spChg chg="del">
          <ac:chgData name="Paul Mal" userId="10eefdcb-0ba7-452b-b2e1-2d042f6d7bc5" providerId="ADAL" clId="{F0DD84DF-2CE0-4FAD-B201-10C706469E1D}" dt="2019-06-25T14:52:03.349" v="362" actId="478"/>
          <ac:spMkLst>
            <pc:docMk/>
            <pc:sldMk cId="4028547145" sldId="272"/>
            <ac:spMk id="5" creationId="{BF70076E-FB2E-461E-86F9-8B6790A61555}"/>
          </ac:spMkLst>
        </pc:spChg>
      </pc:sldChg>
      <pc:sldChg chg="delSp modAnim modNotes">
        <pc:chgData name="Paul Mal" userId="10eefdcb-0ba7-452b-b2e1-2d042f6d7bc5" providerId="ADAL" clId="{F0DD84DF-2CE0-4FAD-B201-10C706469E1D}" dt="2019-06-25T15:51:36.730" v="5607" actId="948"/>
        <pc:sldMkLst>
          <pc:docMk/>
          <pc:sldMk cId="108767380" sldId="273"/>
        </pc:sldMkLst>
        <pc:spChg chg="del">
          <ac:chgData name="Paul Mal" userId="10eefdcb-0ba7-452b-b2e1-2d042f6d7bc5" providerId="ADAL" clId="{F0DD84DF-2CE0-4FAD-B201-10C706469E1D}" dt="2019-06-25T14:52:05.690" v="363" actId="478"/>
          <ac:spMkLst>
            <pc:docMk/>
            <pc:sldMk cId="108767380" sldId="273"/>
            <ac:spMk id="8" creationId="{C0377EBC-C4CD-4C43-8343-780735FEE384}"/>
          </ac:spMkLst>
        </pc:spChg>
      </pc:sldChg>
      <pc:sldChg chg="delSp modNotes">
        <pc:chgData name="Paul Mal" userId="10eefdcb-0ba7-452b-b2e1-2d042f6d7bc5" providerId="ADAL" clId="{F0DD84DF-2CE0-4FAD-B201-10C706469E1D}" dt="2019-06-25T15:52:00.474" v="5611" actId="255"/>
        <pc:sldMkLst>
          <pc:docMk/>
          <pc:sldMk cId="2245441945" sldId="274"/>
        </pc:sldMkLst>
        <pc:spChg chg="del">
          <ac:chgData name="Paul Mal" userId="10eefdcb-0ba7-452b-b2e1-2d042f6d7bc5" providerId="ADAL" clId="{F0DD84DF-2CE0-4FAD-B201-10C706469E1D}" dt="2019-06-25T14:52:10.565" v="365" actId="478"/>
          <ac:spMkLst>
            <pc:docMk/>
            <pc:sldMk cId="2245441945" sldId="274"/>
            <ac:spMk id="5" creationId="{D4DB36BB-FC17-4A4D-9528-E27BB685C514}"/>
          </ac:spMkLst>
        </pc:spChg>
      </pc:sldChg>
      <pc:sldChg chg="delSp modAnim modNotes">
        <pc:chgData name="Paul Mal" userId="10eefdcb-0ba7-452b-b2e1-2d042f6d7bc5" providerId="ADAL" clId="{F0DD84DF-2CE0-4FAD-B201-10C706469E1D}" dt="2019-06-25T15:52:15.776" v="5613" actId="948"/>
        <pc:sldMkLst>
          <pc:docMk/>
          <pc:sldMk cId="4108205316" sldId="275"/>
        </pc:sldMkLst>
        <pc:spChg chg="del">
          <ac:chgData name="Paul Mal" userId="10eefdcb-0ba7-452b-b2e1-2d042f6d7bc5" providerId="ADAL" clId="{F0DD84DF-2CE0-4FAD-B201-10C706469E1D}" dt="2019-06-25T14:52:12.854" v="366" actId="478"/>
          <ac:spMkLst>
            <pc:docMk/>
            <pc:sldMk cId="4108205316" sldId="275"/>
            <ac:spMk id="6" creationId="{D15729D4-531A-438A-BB01-0C5D027E3BAA}"/>
          </ac:spMkLst>
        </pc:spChg>
      </pc:sldChg>
      <pc:sldChg chg="delSp modNotes">
        <pc:chgData name="Paul Mal" userId="10eefdcb-0ba7-452b-b2e1-2d042f6d7bc5" providerId="ADAL" clId="{F0DD84DF-2CE0-4FAD-B201-10C706469E1D}" dt="2019-06-25T15:52:22.271" v="5614" actId="403"/>
        <pc:sldMkLst>
          <pc:docMk/>
          <pc:sldMk cId="517696234" sldId="276"/>
        </pc:sldMkLst>
        <pc:spChg chg="del">
          <ac:chgData name="Paul Mal" userId="10eefdcb-0ba7-452b-b2e1-2d042f6d7bc5" providerId="ADAL" clId="{F0DD84DF-2CE0-4FAD-B201-10C706469E1D}" dt="2019-06-25T14:52:18.193" v="367" actId="478"/>
          <ac:spMkLst>
            <pc:docMk/>
            <pc:sldMk cId="517696234" sldId="276"/>
            <ac:spMk id="4" creationId="{A8E801C2-88B4-4EC1-9DE4-E4C90B42B620}"/>
          </ac:spMkLst>
        </pc:spChg>
      </pc:sldChg>
      <pc:sldChg chg="delSp modNotes">
        <pc:chgData name="Paul Mal" userId="10eefdcb-0ba7-452b-b2e1-2d042f6d7bc5" providerId="ADAL" clId="{F0DD84DF-2CE0-4FAD-B201-10C706469E1D}" dt="2019-06-25T15:51:48.695" v="5609" actId="948"/>
        <pc:sldMkLst>
          <pc:docMk/>
          <pc:sldMk cId="3271693812" sldId="277"/>
        </pc:sldMkLst>
        <pc:spChg chg="del">
          <ac:chgData name="Paul Mal" userId="10eefdcb-0ba7-452b-b2e1-2d042f6d7bc5" providerId="ADAL" clId="{F0DD84DF-2CE0-4FAD-B201-10C706469E1D}" dt="2019-06-25T14:52:08.135" v="364" actId="478"/>
          <ac:spMkLst>
            <pc:docMk/>
            <pc:sldMk cId="3271693812" sldId="277"/>
            <ac:spMk id="5" creationId="{C6348AD0-E9A9-4AD1-9F8B-81433774F273}"/>
          </ac:spMkLst>
        </pc:spChg>
      </pc:sldChg>
      <pc:sldChg chg="delSp modAnim modNotes">
        <pc:chgData name="Paul Mal" userId="10eefdcb-0ba7-452b-b2e1-2d042f6d7bc5" providerId="ADAL" clId="{F0DD84DF-2CE0-4FAD-B201-10C706469E1D}" dt="2019-06-25T15:48:22.497" v="5438" actId="948"/>
        <pc:sldMkLst>
          <pc:docMk/>
          <pc:sldMk cId="3651042817" sldId="278"/>
        </pc:sldMkLst>
        <pc:spChg chg="del">
          <ac:chgData name="Paul Mal" userId="10eefdcb-0ba7-452b-b2e1-2d042f6d7bc5" providerId="ADAL" clId="{F0DD84DF-2CE0-4FAD-B201-10C706469E1D}" dt="2019-06-25T14:51:44.822" v="355" actId="478"/>
          <ac:spMkLst>
            <pc:docMk/>
            <pc:sldMk cId="3651042817" sldId="278"/>
            <ac:spMk id="6" creationId="{FDAC260A-144C-47F4-B132-224317EC6CFE}"/>
          </ac:spMkLst>
        </pc:spChg>
      </pc:sldChg>
      <pc:sldChg chg="delSp modNotes">
        <pc:chgData name="Paul Mal" userId="10eefdcb-0ba7-452b-b2e1-2d042f6d7bc5" providerId="ADAL" clId="{F0DD84DF-2CE0-4FAD-B201-10C706469E1D}" dt="2019-06-25T15:48:30.020" v="5439" actId="255"/>
        <pc:sldMkLst>
          <pc:docMk/>
          <pc:sldMk cId="1791403383" sldId="279"/>
        </pc:sldMkLst>
        <pc:spChg chg="del">
          <ac:chgData name="Paul Mal" userId="10eefdcb-0ba7-452b-b2e1-2d042f6d7bc5" providerId="ADAL" clId="{F0DD84DF-2CE0-4FAD-B201-10C706469E1D}" dt="2019-06-25T14:51:46.934" v="356" actId="478"/>
          <ac:spMkLst>
            <pc:docMk/>
            <pc:sldMk cId="1791403383" sldId="279"/>
            <ac:spMk id="5" creationId="{86C8F7B6-5F01-43AE-88B2-83E387B80B74}"/>
          </ac:spMkLst>
        </pc:spChg>
      </pc:sldChg>
      <pc:sldChg chg="modSp modNotes">
        <pc:chgData name="Paul Mal" userId="10eefdcb-0ba7-452b-b2e1-2d042f6d7bc5" providerId="ADAL" clId="{F0DD84DF-2CE0-4FAD-B201-10C706469E1D}" dt="2019-06-25T15:52:32.801" v="5616" actId="948"/>
        <pc:sldMkLst>
          <pc:docMk/>
          <pc:sldMk cId="4158565165" sldId="281"/>
        </pc:sldMkLst>
        <pc:spChg chg="mod">
          <ac:chgData name="Paul Mal" userId="10eefdcb-0ba7-452b-b2e1-2d042f6d7bc5" providerId="ADAL" clId="{F0DD84DF-2CE0-4FAD-B201-10C706469E1D}" dt="2019-06-25T14:47:10.709" v="178" actId="20577"/>
          <ac:spMkLst>
            <pc:docMk/>
            <pc:sldMk cId="4158565165" sldId="281"/>
            <ac:spMk id="2" creationId="{7D8B7252-750B-4191-A935-398D51C5D476}"/>
          </ac:spMkLst>
        </pc:spChg>
        <pc:spChg chg="mod">
          <ac:chgData name="Paul Mal" userId="10eefdcb-0ba7-452b-b2e1-2d042f6d7bc5" providerId="ADAL" clId="{F0DD84DF-2CE0-4FAD-B201-10C706469E1D}" dt="2019-06-25T14:52:33.701" v="399" actId="20577"/>
          <ac:spMkLst>
            <pc:docMk/>
            <pc:sldMk cId="4158565165" sldId="281"/>
            <ac:spMk id="3" creationId="{270F7D3D-E373-4B3A-AFA1-406D78BF661C}"/>
          </ac:spMkLst>
        </pc:spChg>
      </pc:sldChg>
    </pc:docChg>
  </pc:docChgLst>
  <pc:docChgLst>
    <pc:chgData name="Paul Mal" userId="10eefdcb-0ba7-452b-b2e1-2d042f6d7bc5" providerId="ADAL" clId="{5E6AC845-FE8B-4E74-932D-3B46DB105996}"/>
    <pc:docChg chg="undo custSel addSld delSld modSld sldOrd">
      <pc:chgData name="Paul Mal" userId="10eefdcb-0ba7-452b-b2e1-2d042f6d7bc5" providerId="ADAL" clId="{5E6AC845-FE8B-4E74-932D-3B46DB105996}" dt="2019-07-08T15:09:07.807" v="179" actId="20577"/>
      <pc:docMkLst>
        <pc:docMk/>
      </pc:docMkLst>
      <pc:sldChg chg="modNotes">
        <pc:chgData name="Paul Mal" userId="10eefdcb-0ba7-452b-b2e1-2d042f6d7bc5" providerId="ADAL" clId="{5E6AC845-FE8B-4E74-932D-3B46DB105996}" dt="2019-07-08T14:59:58.018" v="143" actId="478"/>
        <pc:sldMkLst>
          <pc:docMk/>
          <pc:sldMk cId="587980053" sldId="257"/>
        </pc:sldMkLst>
      </pc:sldChg>
      <pc:sldChg chg="modNotes">
        <pc:chgData name="Paul Mal" userId="10eefdcb-0ba7-452b-b2e1-2d042f6d7bc5" providerId="ADAL" clId="{5E6AC845-FE8B-4E74-932D-3B46DB105996}" dt="2019-07-08T15:00:00.884" v="144" actId="478"/>
        <pc:sldMkLst>
          <pc:docMk/>
          <pc:sldMk cId="1084141368" sldId="260"/>
        </pc:sldMkLst>
      </pc:sldChg>
      <pc:sldChg chg="modNotes">
        <pc:chgData name="Paul Mal" userId="10eefdcb-0ba7-452b-b2e1-2d042f6d7bc5" providerId="ADAL" clId="{5E6AC845-FE8B-4E74-932D-3B46DB105996}" dt="2019-06-26T14:31:24.458" v="0" actId="20577"/>
        <pc:sldMkLst>
          <pc:docMk/>
          <pc:sldMk cId="1483296109" sldId="262"/>
        </pc:sldMkLst>
      </pc:sldChg>
      <pc:sldChg chg="modNotes">
        <pc:chgData name="Paul Mal" userId="10eefdcb-0ba7-452b-b2e1-2d042f6d7bc5" providerId="ADAL" clId="{5E6AC845-FE8B-4E74-932D-3B46DB105996}" dt="2019-07-08T15:04:59.139" v="173" actId="20577"/>
        <pc:sldMkLst>
          <pc:docMk/>
          <pc:sldMk cId="3699992433" sldId="265"/>
        </pc:sldMkLst>
      </pc:sldChg>
      <pc:sldChg chg="modNotes">
        <pc:chgData name="Paul Mal" userId="10eefdcb-0ba7-452b-b2e1-2d042f6d7bc5" providerId="ADAL" clId="{5E6AC845-FE8B-4E74-932D-3B46DB105996}" dt="2019-07-08T15:04:02.431" v="169" actId="20577"/>
        <pc:sldMkLst>
          <pc:docMk/>
          <pc:sldMk cId="3987070628" sldId="268"/>
        </pc:sldMkLst>
      </pc:sldChg>
      <pc:sldChg chg="modNotes">
        <pc:chgData name="Paul Mal" userId="10eefdcb-0ba7-452b-b2e1-2d042f6d7bc5" providerId="ADAL" clId="{5E6AC845-FE8B-4E74-932D-3B46DB105996}" dt="2019-07-08T15:03:15.165" v="157" actId="20577"/>
        <pc:sldMkLst>
          <pc:docMk/>
          <pc:sldMk cId="3651042817" sldId="278"/>
        </pc:sldMkLst>
      </pc:sldChg>
      <pc:sldChg chg="add del modNotes">
        <pc:chgData name="Paul Mal" userId="10eefdcb-0ba7-452b-b2e1-2d042f6d7bc5" providerId="ADAL" clId="{5E6AC845-FE8B-4E74-932D-3B46DB105996}" dt="2019-07-08T14:49:32.294" v="4"/>
        <pc:sldMkLst>
          <pc:docMk/>
          <pc:sldMk cId="407245010" sldId="282"/>
        </pc:sldMkLst>
      </pc:sldChg>
      <pc:sldChg chg="modSp add modNotes">
        <pc:chgData name="Paul Mal" userId="10eefdcb-0ba7-452b-b2e1-2d042f6d7bc5" providerId="ADAL" clId="{5E6AC845-FE8B-4E74-932D-3B46DB105996}" dt="2019-07-08T15:00:29.889" v="145" actId="478"/>
        <pc:sldMkLst>
          <pc:docMk/>
          <pc:sldMk cId="1504346739" sldId="282"/>
        </pc:sldMkLst>
        <pc:spChg chg="mod">
          <ac:chgData name="Paul Mal" userId="10eefdcb-0ba7-452b-b2e1-2d042f6d7bc5" providerId="ADAL" clId="{5E6AC845-FE8B-4E74-932D-3B46DB105996}" dt="2019-07-08T14:49:52.743" v="14" actId="20577"/>
          <ac:spMkLst>
            <pc:docMk/>
            <pc:sldMk cId="1504346739" sldId="282"/>
            <ac:spMk id="2" creationId="{E5F97487-28C0-4625-9909-58DEAA1F333B}"/>
          </ac:spMkLst>
        </pc:spChg>
        <pc:spChg chg="mod">
          <ac:chgData name="Paul Mal" userId="10eefdcb-0ba7-452b-b2e1-2d042f6d7bc5" providerId="ADAL" clId="{5E6AC845-FE8B-4E74-932D-3B46DB105996}" dt="2019-07-08T14:58:24.379" v="134" actId="20577"/>
          <ac:spMkLst>
            <pc:docMk/>
            <pc:sldMk cId="1504346739" sldId="282"/>
            <ac:spMk id="3" creationId="{9156AFDF-6037-47DF-B621-F06D1F7D6576}"/>
          </ac:spMkLst>
        </pc:spChg>
      </pc:sldChg>
      <pc:sldChg chg="add del modNotes">
        <pc:chgData name="Paul Mal" userId="10eefdcb-0ba7-452b-b2e1-2d042f6d7bc5" providerId="ADAL" clId="{5E6AC845-FE8B-4E74-932D-3B46DB105996}" dt="2019-07-08T14:49:11.899" v="2"/>
        <pc:sldMkLst>
          <pc:docMk/>
          <pc:sldMk cId="3278009211" sldId="282"/>
        </pc:sldMkLst>
      </pc:sldChg>
      <pc:sldChg chg="modSp add modNotes">
        <pc:chgData name="Paul Mal" userId="10eefdcb-0ba7-452b-b2e1-2d042f6d7bc5" providerId="ADAL" clId="{5E6AC845-FE8B-4E74-932D-3B46DB105996}" dt="2019-07-08T15:09:07.807" v="179" actId="20577"/>
        <pc:sldMkLst>
          <pc:docMk/>
          <pc:sldMk cId="3673364668" sldId="283"/>
        </pc:sldMkLst>
        <pc:spChg chg="mod">
          <ac:chgData name="Paul Mal" userId="10eefdcb-0ba7-452b-b2e1-2d042f6d7bc5" providerId="ADAL" clId="{5E6AC845-FE8B-4E74-932D-3B46DB105996}" dt="2019-07-08T15:09:07.807" v="179" actId="20577"/>
          <ac:spMkLst>
            <pc:docMk/>
            <pc:sldMk cId="3673364668" sldId="283"/>
            <ac:spMk id="3" creationId="{9156AFDF-6037-47DF-B621-F06D1F7D6576}"/>
          </ac:spMkLst>
        </pc:spChg>
      </pc:sldChg>
      <pc:sldChg chg="modSp add ord modNotes">
        <pc:chgData name="Paul Mal" userId="10eefdcb-0ba7-452b-b2e1-2d042f6d7bc5" providerId="ADAL" clId="{5E6AC845-FE8B-4E74-932D-3B46DB105996}" dt="2019-07-08T15:07:53.970" v="177" actId="20577"/>
        <pc:sldMkLst>
          <pc:docMk/>
          <pc:sldMk cId="2929702600" sldId="284"/>
        </pc:sldMkLst>
        <pc:spChg chg="mod">
          <ac:chgData name="Paul Mal" userId="10eefdcb-0ba7-452b-b2e1-2d042f6d7bc5" providerId="ADAL" clId="{5E6AC845-FE8B-4E74-932D-3B46DB105996}" dt="2019-07-08T15:07:53.970" v="177" actId="20577"/>
          <ac:spMkLst>
            <pc:docMk/>
            <pc:sldMk cId="2929702600" sldId="284"/>
            <ac:spMk id="3" creationId="{9156AFDF-6037-47DF-B621-F06D1F7D6576}"/>
          </ac:spMkLst>
        </pc:spChg>
      </pc:sldChg>
      <pc:sldChg chg="modSp add modNotes">
        <pc:chgData name="Paul Mal" userId="10eefdcb-0ba7-452b-b2e1-2d042f6d7bc5" providerId="ADAL" clId="{5E6AC845-FE8B-4E74-932D-3B46DB105996}" dt="2019-07-08T15:00:49.725" v="150" actId="478"/>
        <pc:sldMkLst>
          <pc:docMk/>
          <pc:sldMk cId="2205103128" sldId="285"/>
        </pc:sldMkLst>
        <pc:spChg chg="mod">
          <ac:chgData name="Paul Mal" userId="10eefdcb-0ba7-452b-b2e1-2d042f6d7bc5" providerId="ADAL" clId="{5E6AC845-FE8B-4E74-932D-3B46DB105996}" dt="2019-07-08T14:57:48.080" v="123"/>
          <ac:spMkLst>
            <pc:docMk/>
            <pc:sldMk cId="2205103128" sldId="285"/>
            <ac:spMk id="3" creationId="{9156AFDF-6037-47DF-B621-F06D1F7D6576}"/>
          </ac:spMkLst>
        </pc:spChg>
      </pc:sldChg>
      <pc:sldChg chg="modSp add modNotes">
        <pc:chgData name="Paul Mal" userId="10eefdcb-0ba7-452b-b2e1-2d042f6d7bc5" providerId="ADAL" clId="{5E6AC845-FE8B-4E74-932D-3B46DB105996}" dt="2019-07-08T15:00:39.416" v="147" actId="478"/>
        <pc:sldMkLst>
          <pc:docMk/>
          <pc:sldMk cId="1113212175" sldId="286"/>
        </pc:sldMkLst>
        <pc:spChg chg="mod">
          <ac:chgData name="Paul Mal" userId="10eefdcb-0ba7-452b-b2e1-2d042f6d7bc5" providerId="ADAL" clId="{5E6AC845-FE8B-4E74-932D-3B46DB105996}" dt="2019-07-08T14:57:01.508" v="118" actId="255"/>
          <ac:spMkLst>
            <pc:docMk/>
            <pc:sldMk cId="1113212175" sldId="286"/>
            <ac:spMk id="3" creationId="{9156AFDF-6037-47DF-B621-F06D1F7D657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41CF24-3E30-6F45-8508-063136DBEC17}" type="datetimeFigureOut">
              <a:rPr lang="en-US" smtClean="0"/>
              <a:t>7/8/2019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85ABA9-268C-904D-BA5F-A75B4C00F7EE}" type="slidenum">
              <a:rPr lang="en-US" smtClean="0"/>
              <a:t>‹#›</a:t>
            </a:fld>
            <a:endParaRPr lang="en-US"/>
          </a:p>
        </p:txBody>
      </p:sp>
    </p:spTree>
    <p:extLst>
      <p:ext uri="{BB962C8B-B14F-4D97-AF65-F5344CB8AC3E}">
        <p14:creationId xmlns:p14="http://schemas.microsoft.com/office/powerpoint/2010/main" val="2195452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6CDAD1-720D-1246-90C4-930A0009B70D}" type="datetimeFigureOut">
              <a:rPr lang="en-US" smtClean="0"/>
              <a:t>7/8/2019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9F813-9AFC-964D-A8FB-CF21BEE11BA8}" type="slidenum">
              <a:rPr lang="en-US" smtClean="0"/>
              <a:t>‹#›</a:t>
            </a:fld>
            <a:endParaRPr lang="en-US"/>
          </a:p>
        </p:txBody>
      </p:sp>
    </p:spTree>
    <p:extLst>
      <p:ext uri="{BB962C8B-B14F-4D97-AF65-F5344CB8AC3E}">
        <p14:creationId xmlns:p14="http://schemas.microsoft.com/office/powerpoint/2010/main" val="306360001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grantpayments@wellcome.ac.u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grantpayments@wellcome.ac.u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gtsupport@wellcome.ac.uk"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gtsupport@wellcome.ac.uk"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mailto:grantpayments@wellcome.ac.uk"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FB9F813-9AFC-964D-A8FB-CF21BEE11BA8}" type="slidenum">
              <a:rPr lang="en-US" smtClean="0"/>
              <a:t>1</a:t>
            </a:fld>
            <a:endParaRPr lang="en-US"/>
          </a:p>
        </p:txBody>
      </p:sp>
    </p:spTree>
    <p:extLst>
      <p:ext uri="{BB962C8B-B14F-4D97-AF65-F5344CB8AC3E}">
        <p14:creationId xmlns:p14="http://schemas.microsoft.com/office/powerpoint/2010/main" val="52391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If this is the case the rest of the funds will be paid on submission of the FER</a:t>
            </a:r>
          </a:p>
        </p:txBody>
      </p:sp>
      <p:sp>
        <p:nvSpPr>
          <p:cNvPr id="4" name="Slide Number Placeholder 3"/>
          <p:cNvSpPr>
            <a:spLocks noGrp="1"/>
          </p:cNvSpPr>
          <p:nvPr>
            <p:ph type="sldNum" sz="quarter" idx="10"/>
          </p:nvPr>
        </p:nvSpPr>
        <p:spPr/>
        <p:txBody>
          <a:bodyPr/>
          <a:lstStyle/>
          <a:p>
            <a:fld id="{EFB9F813-9AFC-964D-A8FB-CF21BEE11BA8}" type="slidenum">
              <a:rPr lang="en-US" smtClean="0"/>
              <a:t>10</a:t>
            </a:fld>
            <a:endParaRPr lang="en-US"/>
          </a:p>
        </p:txBody>
      </p:sp>
    </p:spTree>
    <p:extLst>
      <p:ext uri="{BB962C8B-B14F-4D97-AF65-F5344CB8AC3E}">
        <p14:creationId xmlns:p14="http://schemas.microsoft.com/office/powerpoint/2010/main" val="301264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If you are expecting a grant to be on an OSR and it is not, there are 3 things you need to check:</a:t>
            </a:r>
          </a:p>
          <a:p>
            <a:pPr marL="1085850" lvl="1" indent="-342900">
              <a:lnSpc>
                <a:spcPct val="150000"/>
              </a:lnSpc>
              <a:buFont typeface="Arial" panose="020B0604020202020204" pitchFamily="34" charset="0"/>
              <a:buChar char="•"/>
            </a:pPr>
            <a:r>
              <a:rPr lang="en-GB" sz="1400" dirty="0"/>
              <a:t>Is the grant non-milestone?</a:t>
            </a:r>
          </a:p>
          <a:p>
            <a:pPr marL="1085850" lvl="1" indent="-342900">
              <a:lnSpc>
                <a:spcPct val="150000"/>
              </a:lnSpc>
              <a:buFont typeface="Arial" panose="020B0604020202020204" pitchFamily="34" charset="0"/>
              <a:buChar char="•"/>
            </a:pPr>
            <a:r>
              <a:rPr lang="en-GB" sz="1400" dirty="0"/>
              <a:t>Has the GSC been submitted and approved?</a:t>
            </a:r>
          </a:p>
          <a:p>
            <a:pPr marL="1085850" lvl="1" indent="-342900">
              <a:lnSpc>
                <a:spcPct val="150000"/>
              </a:lnSpc>
              <a:buFont typeface="Arial" panose="020B0604020202020204" pitchFamily="34" charset="0"/>
              <a:buChar char="•"/>
            </a:pPr>
            <a:r>
              <a:rPr lang="en-GB" sz="1400" dirty="0"/>
              <a:t>Has the grant been paid to retention?</a:t>
            </a:r>
          </a:p>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11</a:t>
            </a:fld>
            <a:endParaRPr lang="en-US"/>
          </a:p>
        </p:txBody>
      </p:sp>
    </p:spTree>
    <p:extLst>
      <p:ext uri="{BB962C8B-B14F-4D97-AF65-F5344CB8AC3E}">
        <p14:creationId xmlns:p14="http://schemas.microsoft.com/office/powerpoint/2010/main" val="1233691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These can be checked by choosing them in the export section of the Grant Balances page.</a:t>
            </a:r>
          </a:p>
        </p:txBody>
      </p:sp>
      <p:sp>
        <p:nvSpPr>
          <p:cNvPr id="4" name="Slide Number Placeholder 3"/>
          <p:cNvSpPr>
            <a:spLocks noGrp="1"/>
          </p:cNvSpPr>
          <p:nvPr>
            <p:ph type="sldNum" sz="quarter" idx="5"/>
          </p:nvPr>
        </p:nvSpPr>
        <p:spPr/>
        <p:txBody>
          <a:bodyPr/>
          <a:lstStyle/>
          <a:p>
            <a:fld id="{EFB9F813-9AFC-964D-A8FB-CF21BEE11BA8}" type="slidenum">
              <a:rPr lang="en-US" smtClean="0"/>
              <a:t>12</a:t>
            </a:fld>
            <a:endParaRPr lang="en-US"/>
          </a:p>
        </p:txBody>
      </p:sp>
    </p:spTree>
    <p:extLst>
      <p:ext uri="{BB962C8B-B14F-4D97-AF65-F5344CB8AC3E}">
        <p14:creationId xmlns:p14="http://schemas.microsoft.com/office/powerpoint/2010/main" val="93631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We would like to encourage the use of the comments section when submitting an OSR. This can reduce the amount of queries from our Grant Payments Team. Comments would be appreciated if you are:</a:t>
            </a:r>
          </a:p>
          <a:p>
            <a:pPr>
              <a:lnSpc>
                <a:spcPct val="150000"/>
              </a:lnSpc>
            </a:pPr>
            <a:endParaRPr lang="en-GB" sz="1400" dirty="0"/>
          </a:p>
          <a:p>
            <a:pPr marL="285750" indent="-285750">
              <a:lnSpc>
                <a:spcPct val="150000"/>
              </a:lnSpc>
              <a:buFont typeface="Arial" panose="020B0604020202020204" pitchFamily="34" charset="0"/>
              <a:buChar char="•"/>
            </a:pPr>
            <a:r>
              <a:rPr lang="en-GB" sz="1400" dirty="0"/>
              <a:t>Claiming spend for more than one spend period</a:t>
            </a:r>
          </a:p>
          <a:p>
            <a:pPr marL="285750" indent="-285750">
              <a:lnSpc>
                <a:spcPct val="150000"/>
              </a:lnSpc>
              <a:buFont typeface="Arial" panose="020B0604020202020204" pitchFamily="34" charset="0"/>
              <a:buChar char="•"/>
            </a:pPr>
            <a:r>
              <a:rPr lang="en-GB" sz="1400" dirty="0"/>
              <a:t>Need to request the change of a start date to bring in line with the first claim</a:t>
            </a:r>
          </a:p>
          <a:p>
            <a:pPr marL="285750" indent="-285750">
              <a:lnSpc>
                <a:spcPct val="150000"/>
              </a:lnSpc>
              <a:buFont typeface="Arial" panose="020B0604020202020204" pitchFamily="34" charset="0"/>
              <a:buChar char="•"/>
            </a:pPr>
            <a:r>
              <a:rPr lang="en-GB" sz="1400" dirty="0"/>
              <a:t>Explaining any spikes and dips</a:t>
            </a:r>
          </a:p>
          <a:p>
            <a:pPr marL="285750" indent="-285750">
              <a:lnSpc>
                <a:spcPct val="150000"/>
              </a:lnSpc>
              <a:buFont typeface="Arial" panose="020B0604020202020204" pitchFamily="34" charset="0"/>
              <a:buChar char="•"/>
            </a:pPr>
            <a:r>
              <a:rPr lang="en-GB" sz="1400" dirty="0"/>
              <a:t>Explaining a spend time variance that is large</a:t>
            </a:r>
          </a:p>
          <a:p>
            <a:pPr marL="285750" indent="-285750">
              <a:lnSpc>
                <a:spcPct val="150000"/>
              </a:lnSpc>
              <a:buFont typeface="Arial" panose="020B0604020202020204" pitchFamily="34" charset="0"/>
              <a:buChar char="•"/>
            </a:pPr>
            <a:endParaRPr lang="en-GB" sz="1400" dirty="0"/>
          </a:p>
          <a:p>
            <a:pPr>
              <a:lnSpc>
                <a:spcPct val="150000"/>
              </a:lnSpc>
            </a:pPr>
            <a:r>
              <a:rPr lang="en-GB" sz="1400" dirty="0"/>
              <a:t>If there is a zero spend or it is the same as the last quarter a comment will be mandatory. </a:t>
            </a:r>
          </a:p>
        </p:txBody>
      </p:sp>
      <p:sp>
        <p:nvSpPr>
          <p:cNvPr id="4" name="Slide Number Placeholder 3"/>
          <p:cNvSpPr>
            <a:spLocks noGrp="1"/>
          </p:cNvSpPr>
          <p:nvPr>
            <p:ph type="sldNum" sz="quarter" idx="10"/>
          </p:nvPr>
        </p:nvSpPr>
        <p:spPr/>
        <p:txBody>
          <a:bodyPr/>
          <a:lstStyle/>
          <a:p>
            <a:fld id="{EFB9F813-9AFC-964D-A8FB-CF21BEE11BA8}" type="slidenum">
              <a:rPr lang="en-US" smtClean="0"/>
              <a:t>13</a:t>
            </a:fld>
            <a:endParaRPr lang="en-US"/>
          </a:p>
        </p:txBody>
      </p:sp>
    </p:spTree>
    <p:extLst>
      <p:ext uri="{BB962C8B-B14F-4D97-AF65-F5344CB8AC3E}">
        <p14:creationId xmlns:p14="http://schemas.microsoft.com/office/powerpoint/2010/main" val="187376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We are not able to amend submitted FERs</a:t>
            </a:r>
          </a:p>
        </p:txBody>
      </p:sp>
      <p:sp>
        <p:nvSpPr>
          <p:cNvPr id="4" name="Slide Number Placeholder 3"/>
          <p:cNvSpPr>
            <a:spLocks noGrp="1"/>
          </p:cNvSpPr>
          <p:nvPr>
            <p:ph type="sldNum" sz="quarter" idx="5"/>
          </p:nvPr>
        </p:nvSpPr>
        <p:spPr/>
        <p:txBody>
          <a:bodyPr/>
          <a:lstStyle/>
          <a:p>
            <a:fld id="{EFB9F813-9AFC-964D-A8FB-CF21BEE11BA8}" type="slidenum">
              <a:rPr lang="en-US" smtClean="0"/>
              <a:t>14</a:t>
            </a:fld>
            <a:endParaRPr lang="en-US"/>
          </a:p>
        </p:txBody>
      </p:sp>
    </p:spTree>
    <p:extLst>
      <p:ext uri="{BB962C8B-B14F-4D97-AF65-F5344CB8AC3E}">
        <p14:creationId xmlns:p14="http://schemas.microsoft.com/office/powerpoint/2010/main" val="2867319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However we are able to extend the deadline for submission of FERs. So if you need more time to get exact figures please do ask. We’ll be happy to accommodate. To request an extension please contact your Grants Payment Team business partner. If you don’t know who that is contact </a:t>
            </a:r>
            <a:r>
              <a:rPr lang="en-GB" sz="1400" dirty="0">
                <a:hlinkClick r:id="rId3"/>
              </a:rPr>
              <a:t>grantpayments@wellcome.ac.uk</a:t>
            </a:r>
            <a:r>
              <a:rPr lang="en-GB" sz="1400" dirty="0"/>
              <a:t>. </a:t>
            </a:r>
          </a:p>
        </p:txBody>
      </p:sp>
      <p:sp>
        <p:nvSpPr>
          <p:cNvPr id="4" name="Slide Number Placeholder 3"/>
          <p:cNvSpPr>
            <a:spLocks noGrp="1"/>
          </p:cNvSpPr>
          <p:nvPr>
            <p:ph type="sldNum" sz="quarter" idx="5"/>
          </p:nvPr>
        </p:nvSpPr>
        <p:spPr/>
        <p:txBody>
          <a:bodyPr/>
          <a:lstStyle/>
          <a:p>
            <a:fld id="{EFB9F813-9AFC-964D-A8FB-CF21BEE11BA8}" type="slidenum">
              <a:rPr lang="en-US" smtClean="0"/>
              <a:t>15</a:t>
            </a:fld>
            <a:endParaRPr lang="en-US"/>
          </a:p>
        </p:txBody>
      </p:sp>
    </p:spTree>
    <p:extLst>
      <p:ext uri="{BB962C8B-B14F-4D97-AF65-F5344CB8AC3E}">
        <p14:creationId xmlns:p14="http://schemas.microsoft.com/office/powerpoint/2010/main" val="1563241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If the figures in the FER do not match those in the Award Letter you will need to discuss this with Wellcome. If you know who the award’s Grant Manager is please contact them. If you don’t know who that is contact your GPT business partner, or </a:t>
            </a:r>
            <a:r>
              <a:rPr lang="en-GB" sz="1400" dirty="0">
                <a:hlinkClick r:id="rId3"/>
              </a:rPr>
              <a:t>grantpayments@wellcome.ac.uk</a:t>
            </a:r>
            <a:r>
              <a:rPr lang="en-GB" sz="1400" dirty="0"/>
              <a:t>. </a:t>
            </a:r>
          </a:p>
        </p:txBody>
      </p:sp>
      <p:sp>
        <p:nvSpPr>
          <p:cNvPr id="4" name="Slide Number Placeholder 3"/>
          <p:cNvSpPr>
            <a:spLocks noGrp="1"/>
          </p:cNvSpPr>
          <p:nvPr>
            <p:ph type="sldNum" sz="quarter" idx="5"/>
          </p:nvPr>
        </p:nvSpPr>
        <p:spPr/>
        <p:txBody>
          <a:bodyPr/>
          <a:lstStyle/>
          <a:p>
            <a:fld id="{EFB9F813-9AFC-964D-A8FB-CF21BEE11BA8}" type="slidenum">
              <a:rPr lang="en-US" smtClean="0"/>
              <a:t>16</a:t>
            </a:fld>
            <a:endParaRPr lang="en-US"/>
          </a:p>
        </p:txBody>
      </p:sp>
    </p:spTree>
    <p:extLst>
      <p:ext uri="{BB962C8B-B14F-4D97-AF65-F5344CB8AC3E}">
        <p14:creationId xmlns:p14="http://schemas.microsoft.com/office/powerpoint/2010/main" val="1980148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As with OSRs we would like to encourage adding comments to FERs. Reasons to add comments can be: </a:t>
            </a:r>
          </a:p>
          <a:p>
            <a:pPr>
              <a:lnSpc>
                <a:spcPct val="150000"/>
              </a:lnSpc>
            </a:pPr>
            <a:endParaRPr lang="en-GB" sz="1400" dirty="0"/>
          </a:p>
          <a:p>
            <a:pPr marL="171450" indent="-171450">
              <a:lnSpc>
                <a:spcPct val="150000"/>
              </a:lnSpc>
              <a:buFont typeface="Arial" panose="020B0604020202020204" pitchFamily="34" charset="0"/>
              <a:buChar char="•"/>
            </a:pPr>
            <a:r>
              <a:rPr lang="en-GB" sz="1400" dirty="0"/>
              <a:t>Large Variances </a:t>
            </a:r>
          </a:p>
          <a:p>
            <a:pPr marL="171450" indent="-171450">
              <a:lnSpc>
                <a:spcPct val="150000"/>
              </a:lnSpc>
              <a:buFont typeface="Arial" panose="020B0604020202020204" pitchFamily="34" charset="0"/>
              <a:buChar char="•"/>
            </a:pPr>
            <a:r>
              <a:rPr lang="en-GB" sz="1400" dirty="0"/>
              <a:t>Unexpected Overspend</a:t>
            </a:r>
          </a:p>
          <a:p>
            <a:pPr marL="171450" indent="-171450">
              <a:lnSpc>
                <a:spcPct val="150000"/>
              </a:lnSpc>
              <a:buFont typeface="Arial" panose="020B0604020202020204" pitchFamily="34" charset="0"/>
              <a:buChar char="•"/>
            </a:pPr>
            <a:r>
              <a:rPr lang="en-GB" sz="1400" dirty="0"/>
              <a:t>Large Project Funding Changes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17</a:t>
            </a:fld>
            <a:endParaRPr lang="en-US"/>
          </a:p>
        </p:txBody>
      </p:sp>
    </p:spTree>
    <p:extLst>
      <p:ext uri="{BB962C8B-B14F-4D97-AF65-F5344CB8AC3E}">
        <p14:creationId xmlns:p14="http://schemas.microsoft.com/office/powerpoint/2010/main" val="2692901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Payments are currently being trailed on a monthly payment cycle. As such you should receive payment on the last Friday of every month. </a:t>
            </a:r>
          </a:p>
        </p:txBody>
      </p:sp>
      <p:sp>
        <p:nvSpPr>
          <p:cNvPr id="4" name="Slide Number Placeholder 3"/>
          <p:cNvSpPr>
            <a:spLocks noGrp="1"/>
          </p:cNvSpPr>
          <p:nvPr>
            <p:ph type="sldNum" sz="quarter" idx="5"/>
          </p:nvPr>
        </p:nvSpPr>
        <p:spPr/>
        <p:txBody>
          <a:bodyPr/>
          <a:lstStyle/>
          <a:p>
            <a:fld id="{EFB9F813-9AFC-964D-A8FB-CF21BEE11BA8}" type="slidenum">
              <a:rPr lang="en-US" smtClean="0"/>
              <a:t>18</a:t>
            </a:fld>
            <a:endParaRPr lang="en-US"/>
          </a:p>
        </p:txBody>
      </p:sp>
    </p:spTree>
    <p:extLst>
      <p:ext uri="{BB962C8B-B14F-4D97-AF65-F5344CB8AC3E}">
        <p14:creationId xmlns:p14="http://schemas.microsoft.com/office/powerpoint/2010/main" val="3280288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If you are looking for submitted GSCs, you should first double check which of your organisation’s Grant Tracker accounts these can be found in. If you are unsure of this you can contact us on </a:t>
            </a:r>
            <a:r>
              <a:rPr lang="en-GB" sz="1400" dirty="0">
                <a:hlinkClick r:id="rId3"/>
              </a:rPr>
              <a:t>gtsupport@wellcome.ac.uk</a:t>
            </a:r>
            <a:r>
              <a:rPr lang="en-GB" sz="1400" dirty="0"/>
              <a:t> and we will be able to check for you.</a:t>
            </a:r>
          </a:p>
          <a:p>
            <a:endParaRPr lang="en-GB" dirty="0"/>
          </a:p>
          <a:p>
            <a:endParaRPr lang="en-GB" dirty="0"/>
          </a:p>
        </p:txBody>
      </p:sp>
      <p:sp>
        <p:nvSpPr>
          <p:cNvPr id="4" name="Slide Number Placeholder 3"/>
          <p:cNvSpPr>
            <a:spLocks noGrp="1"/>
          </p:cNvSpPr>
          <p:nvPr>
            <p:ph type="sldNum" sz="quarter" idx="5"/>
          </p:nvPr>
        </p:nvSpPr>
        <p:spPr/>
        <p:txBody>
          <a:bodyPr/>
          <a:lstStyle/>
          <a:p>
            <a:fld id="{EFB9F813-9AFC-964D-A8FB-CF21BEE11BA8}" type="slidenum">
              <a:rPr lang="en-US" smtClean="0"/>
              <a:t>19</a:t>
            </a:fld>
            <a:endParaRPr lang="en-US"/>
          </a:p>
        </p:txBody>
      </p:sp>
    </p:spTree>
    <p:extLst>
      <p:ext uri="{BB962C8B-B14F-4D97-AF65-F5344CB8AC3E}">
        <p14:creationId xmlns:p14="http://schemas.microsoft.com/office/powerpoint/2010/main" val="1858754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FB9F813-9AFC-964D-A8FB-CF21BEE11BA8}" type="slidenum">
              <a:rPr lang="en-US" smtClean="0"/>
              <a:t>2</a:t>
            </a:fld>
            <a:endParaRPr lang="en-US"/>
          </a:p>
        </p:txBody>
      </p:sp>
    </p:spTree>
    <p:extLst>
      <p:ext uri="{BB962C8B-B14F-4D97-AF65-F5344CB8AC3E}">
        <p14:creationId xmlns:p14="http://schemas.microsoft.com/office/powerpoint/2010/main" val="680535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Once identified they can be found in the ‘My Reports’ section. </a:t>
            </a:r>
          </a:p>
          <a:p>
            <a:pPr>
              <a:lnSpc>
                <a:spcPct val="150000"/>
              </a:lnSpc>
            </a:pPr>
            <a:endParaRPr lang="en-GB" sz="1400" dirty="0"/>
          </a:p>
          <a:p>
            <a:pPr>
              <a:lnSpc>
                <a:spcPct val="150000"/>
              </a:lnSpc>
            </a:pPr>
            <a:r>
              <a:rPr lang="en-GB" sz="1400" dirty="0"/>
              <a:t>The first view will bring up any certificates awaiting submission. Removing the ‘Required’ and ‘Requested’ filters will bring up submitted GSCs</a:t>
            </a:r>
          </a:p>
        </p:txBody>
      </p:sp>
      <p:sp>
        <p:nvSpPr>
          <p:cNvPr id="4" name="Slide Number Placeholder 3"/>
          <p:cNvSpPr>
            <a:spLocks noGrp="1"/>
          </p:cNvSpPr>
          <p:nvPr>
            <p:ph type="sldNum" sz="quarter" idx="5"/>
          </p:nvPr>
        </p:nvSpPr>
        <p:spPr/>
        <p:txBody>
          <a:bodyPr/>
          <a:lstStyle/>
          <a:p>
            <a:fld id="{EFB9F813-9AFC-964D-A8FB-CF21BEE11BA8}" type="slidenum">
              <a:rPr lang="en-US" smtClean="0"/>
              <a:t>20</a:t>
            </a:fld>
            <a:endParaRPr lang="en-US"/>
          </a:p>
        </p:txBody>
      </p:sp>
    </p:spTree>
    <p:extLst>
      <p:ext uri="{BB962C8B-B14F-4D97-AF65-F5344CB8AC3E}">
        <p14:creationId xmlns:p14="http://schemas.microsoft.com/office/powerpoint/2010/main" val="19491607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Here you can see the submitted GSCs</a:t>
            </a:r>
          </a:p>
        </p:txBody>
      </p:sp>
      <p:sp>
        <p:nvSpPr>
          <p:cNvPr id="4" name="Slide Number Placeholder 3"/>
          <p:cNvSpPr>
            <a:spLocks noGrp="1"/>
          </p:cNvSpPr>
          <p:nvPr>
            <p:ph type="sldNum" sz="quarter" idx="5"/>
          </p:nvPr>
        </p:nvSpPr>
        <p:spPr/>
        <p:txBody>
          <a:bodyPr/>
          <a:lstStyle/>
          <a:p>
            <a:fld id="{EFB9F813-9AFC-964D-A8FB-CF21BEE11BA8}" type="slidenum">
              <a:rPr lang="en-US" smtClean="0"/>
              <a:t>21</a:t>
            </a:fld>
            <a:endParaRPr lang="en-US"/>
          </a:p>
        </p:txBody>
      </p:sp>
    </p:spTree>
    <p:extLst>
      <p:ext uri="{BB962C8B-B14F-4D97-AF65-F5344CB8AC3E}">
        <p14:creationId xmlns:p14="http://schemas.microsoft.com/office/powerpoint/2010/main" val="2700885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EFB9F813-9AFC-964D-A8FB-CF21BEE11BA8}" type="slidenum">
              <a:rPr lang="en-US" smtClean="0"/>
              <a:t>22</a:t>
            </a:fld>
            <a:endParaRPr lang="en-US"/>
          </a:p>
        </p:txBody>
      </p:sp>
    </p:spTree>
    <p:extLst>
      <p:ext uri="{BB962C8B-B14F-4D97-AF65-F5344CB8AC3E}">
        <p14:creationId xmlns:p14="http://schemas.microsoft.com/office/powerpoint/2010/main" val="8152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EFB9F813-9AFC-964D-A8FB-CF21BEE11BA8}" type="slidenum">
              <a:rPr lang="en-US" smtClean="0"/>
              <a:t>23</a:t>
            </a:fld>
            <a:endParaRPr lang="en-US"/>
          </a:p>
        </p:txBody>
      </p:sp>
    </p:spTree>
    <p:extLst>
      <p:ext uri="{BB962C8B-B14F-4D97-AF65-F5344CB8AC3E}">
        <p14:creationId xmlns:p14="http://schemas.microsoft.com/office/powerpoint/2010/main" val="39023223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EFB9F813-9AFC-964D-A8FB-CF21BEE11BA8}" type="slidenum">
              <a:rPr lang="en-US" smtClean="0"/>
              <a:t>24</a:t>
            </a:fld>
            <a:endParaRPr lang="en-US"/>
          </a:p>
        </p:txBody>
      </p:sp>
    </p:spTree>
    <p:extLst>
      <p:ext uri="{BB962C8B-B14F-4D97-AF65-F5344CB8AC3E}">
        <p14:creationId xmlns:p14="http://schemas.microsoft.com/office/powerpoint/2010/main" val="1477515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EFB9F813-9AFC-964D-A8FB-CF21BEE11BA8}" type="slidenum">
              <a:rPr lang="en-US" smtClean="0"/>
              <a:t>25</a:t>
            </a:fld>
            <a:endParaRPr lang="en-US"/>
          </a:p>
        </p:txBody>
      </p:sp>
    </p:spTree>
    <p:extLst>
      <p:ext uri="{BB962C8B-B14F-4D97-AF65-F5344CB8AC3E}">
        <p14:creationId xmlns:p14="http://schemas.microsoft.com/office/powerpoint/2010/main" val="2768599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4" name="Slide Number Placeholder 3"/>
          <p:cNvSpPr>
            <a:spLocks noGrp="1"/>
          </p:cNvSpPr>
          <p:nvPr>
            <p:ph type="sldNum" sz="quarter" idx="5"/>
          </p:nvPr>
        </p:nvSpPr>
        <p:spPr/>
        <p:txBody>
          <a:bodyPr/>
          <a:lstStyle/>
          <a:p>
            <a:fld id="{EFB9F813-9AFC-964D-A8FB-CF21BEE11BA8}" type="slidenum">
              <a:rPr lang="en-US" smtClean="0"/>
              <a:t>26</a:t>
            </a:fld>
            <a:endParaRPr lang="en-US"/>
          </a:p>
        </p:txBody>
      </p:sp>
    </p:spTree>
    <p:extLst>
      <p:ext uri="{BB962C8B-B14F-4D97-AF65-F5344CB8AC3E}">
        <p14:creationId xmlns:p14="http://schemas.microsoft.com/office/powerpoint/2010/main" val="1843331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If you have any issues using the Grant Tracker site please contact </a:t>
            </a:r>
            <a:r>
              <a:rPr lang="en-GB" sz="1400" dirty="0">
                <a:hlinkClick r:id="rId3"/>
              </a:rPr>
              <a:t>gtsupport@wellcome.ac.uk</a:t>
            </a:r>
            <a:endParaRPr lang="en-GB" sz="1400" dirty="0"/>
          </a:p>
          <a:p>
            <a:pPr>
              <a:lnSpc>
                <a:spcPct val="150000"/>
              </a:lnSpc>
            </a:pPr>
            <a:endParaRPr lang="en-GB" sz="1400" dirty="0"/>
          </a:p>
          <a:p>
            <a:pPr>
              <a:lnSpc>
                <a:spcPct val="150000"/>
              </a:lnSpc>
            </a:pPr>
            <a:r>
              <a:rPr lang="en-GB" sz="1400" dirty="0"/>
              <a:t>If you have FER, OSRS or payment queries please contact </a:t>
            </a:r>
            <a:r>
              <a:rPr lang="en-GB" sz="1400" dirty="0">
                <a:hlinkClick r:id="rId4"/>
              </a:rPr>
              <a:t>grantpayments@wellcome.ac.uk</a:t>
            </a:r>
            <a:endParaRPr lang="en-GB" sz="1400" dirty="0"/>
          </a:p>
          <a:p>
            <a:pPr>
              <a:lnSpc>
                <a:spcPct val="150000"/>
              </a:lnSpc>
            </a:pPr>
            <a:endParaRPr lang="en-GB" sz="1400" dirty="0"/>
          </a:p>
          <a:p>
            <a:pPr>
              <a:lnSpc>
                <a:spcPct val="150000"/>
              </a:lnSpc>
            </a:pPr>
            <a:r>
              <a:rPr lang="en-GB" sz="1400" dirty="0"/>
              <a:t>If you have any queries relating to grant processes, such as the extension of an end date or maternity leave procedure, please contact the grant manager for that individual grant. If you do not know the manager please contact </a:t>
            </a:r>
            <a:r>
              <a:rPr lang="en-GB" sz="1400" dirty="0">
                <a:hlinkClick r:id="rId3"/>
              </a:rPr>
              <a:t>gtsupport@wellcome.ac.uk</a:t>
            </a:r>
            <a:r>
              <a:rPr lang="en-GB" sz="1400" dirty="0"/>
              <a:t> and we can let you know.</a:t>
            </a:r>
          </a:p>
        </p:txBody>
      </p:sp>
      <p:sp>
        <p:nvSpPr>
          <p:cNvPr id="4" name="Slide Number Placeholder 3"/>
          <p:cNvSpPr>
            <a:spLocks noGrp="1"/>
          </p:cNvSpPr>
          <p:nvPr>
            <p:ph type="sldNum" sz="quarter" idx="5"/>
          </p:nvPr>
        </p:nvSpPr>
        <p:spPr/>
        <p:txBody>
          <a:bodyPr/>
          <a:lstStyle/>
          <a:p>
            <a:fld id="{EFB9F813-9AFC-964D-A8FB-CF21BEE11BA8}" type="slidenum">
              <a:rPr lang="en-US" smtClean="0"/>
              <a:t>27</a:t>
            </a:fld>
            <a:endParaRPr lang="en-US"/>
          </a:p>
        </p:txBody>
      </p:sp>
    </p:spTree>
    <p:extLst>
      <p:ext uri="{BB962C8B-B14F-4D97-AF65-F5344CB8AC3E}">
        <p14:creationId xmlns:p14="http://schemas.microsoft.com/office/powerpoint/2010/main" val="512528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The Grant Balances Screen can provide a wide range of information for your organisation’s grants. They can be found in the Grant Tracker account that has financial reporting options. Once logged in click ‘My Organisation’ on the left hand side. In the next screen click ‘Grant Balances’</a:t>
            </a:r>
          </a:p>
        </p:txBody>
      </p:sp>
      <p:sp>
        <p:nvSpPr>
          <p:cNvPr id="4" name="Slide Number Placeholder 3"/>
          <p:cNvSpPr>
            <a:spLocks noGrp="1"/>
          </p:cNvSpPr>
          <p:nvPr>
            <p:ph type="sldNum" sz="quarter" idx="5"/>
          </p:nvPr>
        </p:nvSpPr>
        <p:spPr/>
        <p:txBody>
          <a:bodyPr/>
          <a:lstStyle/>
          <a:p>
            <a:fld id="{EFB9F813-9AFC-964D-A8FB-CF21BEE11BA8}" type="slidenum">
              <a:rPr lang="en-US" smtClean="0"/>
              <a:t>3</a:t>
            </a:fld>
            <a:endParaRPr lang="en-US"/>
          </a:p>
        </p:txBody>
      </p:sp>
    </p:spTree>
    <p:extLst>
      <p:ext uri="{BB962C8B-B14F-4D97-AF65-F5344CB8AC3E}">
        <p14:creationId xmlns:p14="http://schemas.microsoft.com/office/powerpoint/2010/main" val="126052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From this screen the export button will bring up an option to produce an Excel spreadsheet on all Wellcome grants.</a:t>
            </a:r>
          </a:p>
        </p:txBody>
      </p:sp>
      <p:sp>
        <p:nvSpPr>
          <p:cNvPr id="4" name="Slide Number Placeholder 3"/>
          <p:cNvSpPr>
            <a:spLocks noGrp="1"/>
          </p:cNvSpPr>
          <p:nvPr>
            <p:ph type="sldNum" sz="quarter" idx="5"/>
          </p:nvPr>
        </p:nvSpPr>
        <p:spPr/>
        <p:txBody>
          <a:bodyPr/>
          <a:lstStyle/>
          <a:p>
            <a:fld id="{EFB9F813-9AFC-964D-A8FB-CF21BEE11BA8}" type="slidenum">
              <a:rPr lang="en-US" smtClean="0"/>
              <a:t>4</a:t>
            </a:fld>
            <a:endParaRPr lang="en-US"/>
          </a:p>
        </p:txBody>
      </p:sp>
    </p:spTree>
    <p:extLst>
      <p:ext uri="{BB962C8B-B14F-4D97-AF65-F5344CB8AC3E}">
        <p14:creationId xmlns:p14="http://schemas.microsoft.com/office/powerpoint/2010/main" val="8408552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Here you can choose the information to export into the spreadsheet.</a:t>
            </a:r>
          </a:p>
        </p:txBody>
      </p:sp>
      <p:sp>
        <p:nvSpPr>
          <p:cNvPr id="4" name="Slide Number Placeholder 3"/>
          <p:cNvSpPr>
            <a:spLocks noGrp="1"/>
          </p:cNvSpPr>
          <p:nvPr>
            <p:ph type="sldNum" sz="quarter" idx="5"/>
          </p:nvPr>
        </p:nvSpPr>
        <p:spPr/>
        <p:txBody>
          <a:bodyPr/>
          <a:lstStyle/>
          <a:p>
            <a:fld id="{EFB9F813-9AFC-964D-A8FB-CF21BEE11BA8}" type="slidenum">
              <a:rPr lang="en-US" smtClean="0"/>
              <a:t>5</a:t>
            </a:fld>
            <a:endParaRPr lang="en-US"/>
          </a:p>
        </p:txBody>
      </p:sp>
    </p:spTree>
    <p:extLst>
      <p:ext uri="{BB962C8B-B14F-4D97-AF65-F5344CB8AC3E}">
        <p14:creationId xmlns:p14="http://schemas.microsoft.com/office/powerpoint/2010/main" val="375168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The spreadsheet will look something like this</a:t>
            </a:r>
          </a:p>
        </p:txBody>
      </p:sp>
      <p:sp>
        <p:nvSpPr>
          <p:cNvPr id="4" name="Slide Number Placeholder 3"/>
          <p:cNvSpPr>
            <a:spLocks noGrp="1"/>
          </p:cNvSpPr>
          <p:nvPr>
            <p:ph type="sldNum" sz="quarter" idx="5"/>
          </p:nvPr>
        </p:nvSpPr>
        <p:spPr/>
        <p:txBody>
          <a:bodyPr/>
          <a:lstStyle/>
          <a:p>
            <a:fld id="{EFB9F813-9AFC-964D-A8FB-CF21BEE11BA8}" type="slidenum">
              <a:rPr lang="en-US" smtClean="0"/>
              <a:t>6</a:t>
            </a:fld>
            <a:endParaRPr lang="en-US"/>
          </a:p>
        </p:txBody>
      </p:sp>
    </p:spTree>
    <p:extLst>
      <p:ext uri="{BB962C8B-B14F-4D97-AF65-F5344CB8AC3E}">
        <p14:creationId xmlns:p14="http://schemas.microsoft.com/office/powerpoint/2010/main" val="150498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A common issue we have with OSRs is what to do if you do not have any spend information on a grant before the OSR deadline. We recommend submitting without the information and add a comment explaining why there is no spend. </a:t>
            </a:r>
          </a:p>
          <a:p>
            <a:pPr>
              <a:lnSpc>
                <a:spcPct val="150000"/>
              </a:lnSpc>
            </a:pPr>
            <a:endParaRPr lang="en-GB" sz="1400" dirty="0"/>
          </a:p>
          <a:p>
            <a:pPr>
              <a:lnSpc>
                <a:spcPct val="150000"/>
              </a:lnSpc>
            </a:pPr>
            <a:r>
              <a:rPr lang="en-GB" sz="1400" dirty="0"/>
              <a:t>In the next quarter’s OSR add the missing spend, plus that quarter’s spend. Add a note to explain this spend. </a:t>
            </a:r>
          </a:p>
        </p:txBody>
      </p:sp>
      <p:sp>
        <p:nvSpPr>
          <p:cNvPr id="4" name="Slide Number Placeholder 3"/>
          <p:cNvSpPr>
            <a:spLocks noGrp="1"/>
          </p:cNvSpPr>
          <p:nvPr>
            <p:ph type="sldNum" sz="quarter" idx="10"/>
          </p:nvPr>
        </p:nvSpPr>
        <p:spPr/>
        <p:txBody>
          <a:bodyPr/>
          <a:lstStyle/>
          <a:p>
            <a:fld id="{EFB9F813-9AFC-964D-A8FB-CF21BEE11BA8}" type="slidenum">
              <a:rPr lang="en-US" smtClean="0"/>
              <a:t>7</a:t>
            </a:fld>
            <a:endParaRPr lang="en-US"/>
          </a:p>
        </p:txBody>
      </p:sp>
    </p:spTree>
    <p:extLst>
      <p:ext uri="{BB962C8B-B14F-4D97-AF65-F5344CB8AC3E}">
        <p14:creationId xmlns:p14="http://schemas.microsoft.com/office/powerpoint/2010/main" val="580590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If full payment has not been received through the OSR the reason can be because the payment has been capped to meet retention. This can be checked on submitted OSRs</a:t>
            </a:r>
          </a:p>
        </p:txBody>
      </p:sp>
      <p:sp>
        <p:nvSpPr>
          <p:cNvPr id="4" name="Slide Number Placeholder 3"/>
          <p:cNvSpPr>
            <a:spLocks noGrp="1"/>
          </p:cNvSpPr>
          <p:nvPr>
            <p:ph type="sldNum" sz="quarter" idx="10"/>
          </p:nvPr>
        </p:nvSpPr>
        <p:spPr/>
        <p:txBody>
          <a:bodyPr/>
          <a:lstStyle/>
          <a:p>
            <a:fld id="{EFB9F813-9AFC-964D-A8FB-CF21BEE11BA8}" type="slidenum">
              <a:rPr lang="en-US" smtClean="0"/>
              <a:t>8</a:t>
            </a:fld>
            <a:endParaRPr lang="en-US"/>
          </a:p>
        </p:txBody>
      </p:sp>
    </p:spTree>
    <p:extLst>
      <p:ext uri="{BB962C8B-B14F-4D97-AF65-F5344CB8AC3E}">
        <p14:creationId xmlns:p14="http://schemas.microsoft.com/office/powerpoint/2010/main" val="288542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400" dirty="0"/>
              <a:t>To find a submitted OSR click ‘My Organisation &gt; Grant Claims &gt; Grant Claim Item History’. Once there you can click on a past OSR. The Spend Amount Submitted column will show how much has been submitted and the Max Payment on Submission column will show how much has been paid on this claim. If the 2 numbers are different we may have reached the cap. </a:t>
            </a:r>
          </a:p>
        </p:txBody>
      </p:sp>
      <p:sp>
        <p:nvSpPr>
          <p:cNvPr id="4" name="Slide Number Placeholder 3"/>
          <p:cNvSpPr>
            <a:spLocks noGrp="1"/>
          </p:cNvSpPr>
          <p:nvPr>
            <p:ph type="sldNum" sz="quarter" idx="5"/>
          </p:nvPr>
        </p:nvSpPr>
        <p:spPr/>
        <p:txBody>
          <a:bodyPr/>
          <a:lstStyle/>
          <a:p>
            <a:fld id="{EFB9F813-9AFC-964D-A8FB-CF21BEE11BA8}" type="slidenum">
              <a:rPr lang="en-US" smtClean="0"/>
              <a:t>9</a:t>
            </a:fld>
            <a:endParaRPr lang="en-US"/>
          </a:p>
        </p:txBody>
      </p:sp>
    </p:spTree>
    <p:extLst>
      <p:ext uri="{BB962C8B-B14F-4D97-AF65-F5344CB8AC3E}">
        <p14:creationId xmlns:p14="http://schemas.microsoft.com/office/powerpoint/2010/main" val="231071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ease read this first">
    <p:bg>
      <p:bgPr>
        <a:solidFill>
          <a:schemeClr val="bg2"/>
        </a:solidFill>
        <a:effectLst/>
      </p:bgPr>
    </p:bg>
    <p:spTree>
      <p:nvGrpSpPr>
        <p:cNvPr id="1" name=""/>
        <p:cNvGrpSpPr/>
        <p:nvPr/>
      </p:nvGrpSpPr>
      <p:grpSpPr>
        <a:xfrm>
          <a:off x="0" y="0"/>
          <a:ext cx="0" cy="0"/>
          <a:chOff x="0" y="0"/>
          <a:chExt cx="0" cy="0"/>
        </a:xfrm>
      </p:grpSpPr>
      <p:sp>
        <p:nvSpPr>
          <p:cNvPr id="5" name="Rectangle 4"/>
          <p:cNvSpPr/>
          <p:nvPr userDrawn="1"/>
        </p:nvSpPr>
        <p:spPr>
          <a:xfrm>
            <a:off x="541604" y="2659172"/>
            <a:ext cx="10701621" cy="3416320"/>
          </a:xfrm>
          <a:prstGeom prst="rect">
            <a:avLst/>
          </a:prstGeom>
        </p:spPr>
        <p:txBody>
          <a:bodyPr wrap="square">
            <a:spAutoFit/>
          </a:bodyPr>
          <a:lstStyle/>
          <a:p>
            <a:r>
              <a:rPr lang="en-US" dirty="0">
                <a:solidFill>
                  <a:srgbClr val="FFFFFF"/>
                </a:solidFill>
              </a:rPr>
              <a:t>Choose this template if you want the full Wellcome branding (including our new font) to display in your presentation. </a:t>
            </a:r>
            <a:endParaRPr lang="en-GB" dirty="0">
              <a:solidFill>
                <a:srgbClr val="FFFFFF"/>
              </a:solidFill>
            </a:endParaRPr>
          </a:p>
          <a:p>
            <a:r>
              <a:rPr lang="en-GB" dirty="0">
                <a:solidFill>
                  <a:srgbClr val="FFFFFF"/>
                </a:solidFill>
              </a:rPr>
              <a:t> </a:t>
            </a:r>
          </a:p>
          <a:p>
            <a:r>
              <a:rPr lang="en-US" dirty="0">
                <a:solidFill>
                  <a:srgbClr val="FFFFFF"/>
                </a:solidFill>
              </a:rPr>
              <a:t>If you are presenting on a Wellcome computer/laptop, all fonts will always work.</a:t>
            </a:r>
            <a:endParaRPr lang="en-GB" dirty="0">
              <a:solidFill>
                <a:srgbClr val="FFFFFF"/>
              </a:solidFill>
            </a:endParaRPr>
          </a:p>
          <a:p>
            <a:r>
              <a:rPr lang="en-US" dirty="0">
                <a:solidFill>
                  <a:srgbClr val="FFFFFF"/>
                </a:solidFill>
              </a:rPr>
              <a:t> </a:t>
            </a:r>
            <a:endParaRPr lang="en-GB" dirty="0">
              <a:solidFill>
                <a:srgbClr val="FFFFFF"/>
              </a:solidFill>
            </a:endParaRPr>
          </a:p>
          <a:p>
            <a:r>
              <a:rPr lang="en-US" dirty="0">
                <a:solidFill>
                  <a:srgbClr val="FFFFFF"/>
                </a:solidFill>
              </a:rPr>
              <a:t>If you are presenting outside Wellcome and want the font to display, you must do one of the following:</a:t>
            </a:r>
            <a:endParaRPr lang="en-GB" dirty="0">
              <a:solidFill>
                <a:srgbClr val="FFFFFF"/>
              </a:solidFill>
            </a:endParaRPr>
          </a:p>
          <a:p>
            <a:pPr marL="342900" lvl="0" indent="-342900">
              <a:buFont typeface="+mj-lt"/>
              <a:buAutoNum type="arabicPeriod"/>
            </a:pPr>
            <a:r>
              <a:rPr lang="en-US" dirty="0">
                <a:solidFill>
                  <a:srgbClr val="FFFFFF"/>
                </a:solidFill>
              </a:rPr>
              <a:t>Present from your own laptop with the Wellcome Bold font installed (IT can help with this)</a:t>
            </a:r>
            <a:endParaRPr lang="en-GB" dirty="0">
              <a:solidFill>
                <a:srgbClr val="FFFFFF"/>
              </a:solidFill>
            </a:endParaRPr>
          </a:p>
          <a:p>
            <a:pPr marL="342900" lvl="0" indent="-342900">
              <a:buFont typeface="+mj-lt"/>
              <a:buAutoNum type="arabicPeriod"/>
            </a:pPr>
            <a:r>
              <a:rPr lang="en-US" dirty="0">
                <a:solidFill>
                  <a:srgbClr val="FFFFFF"/>
                </a:solidFill>
              </a:rPr>
              <a:t>Supply the Wellcome Bold font to your destination computer for uploading (the font file is available from the Communications SharePoint site on </a:t>
            </a:r>
            <a:r>
              <a:rPr lang="en-US" dirty="0" err="1">
                <a:solidFill>
                  <a:srgbClr val="FFFFFF"/>
                </a:solidFill>
              </a:rPr>
              <a:t>Trustnet</a:t>
            </a:r>
            <a:r>
              <a:rPr lang="en-US" dirty="0">
                <a:solidFill>
                  <a:srgbClr val="FFFFFF"/>
                </a:solidFill>
              </a:rPr>
              <a:t>)</a:t>
            </a:r>
            <a:endParaRPr lang="en-GB" dirty="0">
              <a:solidFill>
                <a:srgbClr val="FFFFFF"/>
              </a:solidFill>
            </a:endParaRPr>
          </a:p>
          <a:p>
            <a:pPr marL="342900" lvl="0" indent="-342900">
              <a:buFont typeface="+mj-lt"/>
              <a:buAutoNum type="arabicPeriod"/>
            </a:pPr>
            <a:r>
              <a:rPr lang="en-US" dirty="0">
                <a:solidFill>
                  <a:srgbClr val="FFFFFF"/>
                </a:solidFill>
              </a:rPr>
              <a:t>Save your presentation as a PDF (animations and video will not work)</a:t>
            </a:r>
            <a:endParaRPr lang="en-GB" dirty="0">
              <a:solidFill>
                <a:srgbClr val="FFFFFF"/>
              </a:solidFill>
            </a:endParaRPr>
          </a:p>
          <a:p>
            <a:r>
              <a:rPr lang="en-US" dirty="0">
                <a:solidFill>
                  <a:srgbClr val="FFFFFF"/>
                </a:solidFill>
              </a:rPr>
              <a:t> </a:t>
            </a:r>
            <a:endParaRPr lang="en-GB" dirty="0">
              <a:solidFill>
                <a:srgbClr val="FFFFFF"/>
              </a:solidFill>
            </a:endParaRPr>
          </a:p>
          <a:p>
            <a:r>
              <a:rPr lang="en-US" dirty="0">
                <a:solidFill>
                  <a:srgbClr val="FFFFFF"/>
                </a:solidFill>
              </a:rPr>
              <a:t>If this doesn’t work for you, choose the ‘Arial’ template instead, which only uses the Arial system font.</a:t>
            </a:r>
            <a:endParaRPr lang="en-GB" dirty="0">
              <a:solidFill>
                <a:srgbClr val="FFFFFF"/>
              </a:solidFill>
            </a:endParaRPr>
          </a:p>
        </p:txBody>
      </p:sp>
      <p:sp>
        <p:nvSpPr>
          <p:cNvPr id="6" name="Rectangle 5"/>
          <p:cNvSpPr/>
          <p:nvPr userDrawn="1"/>
        </p:nvSpPr>
        <p:spPr>
          <a:xfrm>
            <a:off x="11073899" y="5876339"/>
            <a:ext cx="630739" cy="707024"/>
          </a:xfrm>
          <a:prstGeom prst="rect">
            <a:avLst/>
          </a:prstGeom>
          <a:solidFill>
            <a:srgbClr val="FF0F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userDrawn="1"/>
        </p:nvSpPr>
        <p:spPr>
          <a:xfrm>
            <a:off x="626269" y="355624"/>
            <a:ext cx="10447630" cy="2031325"/>
          </a:xfrm>
          <a:prstGeom prst="rect">
            <a:avLst/>
          </a:prstGeom>
          <a:noFill/>
        </p:spPr>
        <p:txBody>
          <a:bodyPr wrap="square" lIns="0" tIns="0" rIns="0" bIns="0" rtlCol="0">
            <a:spAutoFit/>
          </a:bodyPr>
          <a:lstStyle/>
          <a:p>
            <a:r>
              <a:rPr lang="en-US" sz="6600" b="0" i="0" dirty="0">
                <a:solidFill>
                  <a:srgbClr val="FFFFFF"/>
                </a:solidFill>
                <a:latin typeface="+mj-lt"/>
              </a:rPr>
              <a:t>Please read this </a:t>
            </a:r>
            <a:br>
              <a:rPr lang="en-US" sz="6600" b="0" i="0" dirty="0">
                <a:solidFill>
                  <a:srgbClr val="FFFFFF"/>
                </a:solidFill>
                <a:latin typeface="+mj-lt"/>
              </a:rPr>
            </a:br>
            <a:r>
              <a:rPr lang="en-US" sz="6600" b="0" i="0" dirty="0">
                <a:solidFill>
                  <a:srgbClr val="FFFFFF"/>
                </a:solidFill>
                <a:latin typeface="+mj-lt"/>
              </a:rPr>
              <a:t>before you begin</a:t>
            </a:r>
          </a:p>
        </p:txBody>
      </p:sp>
    </p:spTree>
    <p:extLst>
      <p:ext uri="{BB962C8B-B14F-4D97-AF65-F5344CB8AC3E}">
        <p14:creationId xmlns:p14="http://schemas.microsoft.com/office/powerpoint/2010/main" val="178313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Section break (Avocado)">
    <p:bg>
      <p:bgPr>
        <a:solidFill>
          <a:schemeClr val="accent3"/>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3"/>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851628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Section break (Amber Ale)">
    <p:bg>
      <p:bgPr>
        <a:solidFill>
          <a:srgbClr val="F07E0A"/>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rgbClr val="F07E0A"/>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00024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Section break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rgbClr val="FEC200"/>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538479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Section break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5"/>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048502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Section break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bg2"/>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73559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Content (2x Col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0713" y="649549"/>
            <a:ext cx="10457658" cy="1096963"/>
          </a:xfrm>
        </p:spPr>
        <p:txBody>
          <a:bodyPr anchor="ctr">
            <a:normAutofit/>
          </a:bodyPr>
          <a:lstStyle>
            <a:lvl1pPr>
              <a:defRPr sz="6000" baseline="0">
                <a:solidFill>
                  <a:srgbClr val="60BFCE"/>
                </a:solidFill>
              </a:defRPr>
            </a:lvl1pPr>
          </a:lstStyle>
          <a:p>
            <a:r>
              <a:rPr lang="en-US" dirty="0"/>
              <a:t>2 columns title</a:t>
            </a:r>
          </a:p>
        </p:txBody>
      </p:sp>
      <p:sp>
        <p:nvSpPr>
          <p:cNvPr id="5" name="Text Placeholder 22"/>
          <p:cNvSpPr>
            <a:spLocks noGrp="1"/>
          </p:cNvSpPr>
          <p:nvPr>
            <p:ph type="body" sz="quarter" idx="12" hasCustomPrompt="1"/>
          </p:nvPr>
        </p:nvSpPr>
        <p:spPr>
          <a:xfrm>
            <a:off x="620712" y="2121777"/>
            <a:ext cx="10440987" cy="469023"/>
          </a:xfrm>
        </p:spPr>
        <p:txBody>
          <a:bodyPr anchor="t">
            <a:normAutofit/>
          </a:bodyPr>
          <a:lstStyle>
            <a:lvl1pPr marL="0" indent="0">
              <a:spcBef>
                <a:spcPts val="1000"/>
              </a:spcBef>
              <a:spcAft>
                <a:spcPts val="0"/>
              </a:spcAft>
              <a:buFont typeface="Arial"/>
              <a:buNone/>
              <a:defRPr sz="3000" b="1" baseline="0">
                <a:latin typeface="Arial"/>
                <a:cs typeface="Arial"/>
              </a:defRPr>
            </a:lvl1pPr>
          </a:lstStyle>
          <a:p>
            <a:pPr lvl="0"/>
            <a:r>
              <a:rPr lang="en-US" dirty="0"/>
              <a:t>Subheading if needed (keep to one line)</a:t>
            </a:r>
          </a:p>
        </p:txBody>
      </p:sp>
      <p:sp>
        <p:nvSpPr>
          <p:cNvPr id="9" name="Text Placeholder 8"/>
          <p:cNvSpPr>
            <a:spLocks noGrp="1"/>
          </p:cNvSpPr>
          <p:nvPr>
            <p:ph type="body" sz="quarter" idx="13" hasCustomPrompt="1"/>
          </p:nvPr>
        </p:nvSpPr>
        <p:spPr>
          <a:xfrm>
            <a:off x="620712" y="2794000"/>
            <a:ext cx="505069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1" name="Text Placeholder 8"/>
          <p:cNvSpPr>
            <a:spLocks noGrp="1"/>
          </p:cNvSpPr>
          <p:nvPr>
            <p:ph type="body" sz="quarter" idx="14" hasCustomPrompt="1"/>
          </p:nvPr>
        </p:nvSpPr>
        <p:spPr>
          <a:xfrm>
            <a:off x="6005579" y="2794000"/>
            <a:ext cx="5056119" cy="419100"/>
          </a:xfrm>
        </p:spPr>
        <p:txBody>
          <a:bodyPr anchor="ctr">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Points to remember:</a:t>
            </a:r>
          </a:p>
        </p:txBody>
      </p:sp>
      <p:sp>
        <p:nvSpPr>
          <p:cNvPr id="12" name="Text Placeholder 8"/>
          <p:cNvSpPr>
            <a:spLocks noGrp="1"/>
          </p:cNvSpPr>
          <p:nvPr>
            <p:ph type="body" sz="quarter" idx="15" hasCustomPrompt="1"/>
          </p:nvPr>
        </p:nvSpPr>
        <p:spPr>
          <a:xfrm>
            <a:off x="620712" y="3371850"/>
            <a:ext cx="5050699" cy="2663826"/>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8" name="Content Placeholder 9"/>
          <p:cNvSpPr>
            <a:spLocks noGrp="1"/>
          </p:cNvSpPr>
          <p:nvPr>
            <p:ph sz="quarter" idx="17"/>
          </p:nvPr>
        </p:nvSpPr>
        <p:spPr>
          <a:xfrm>
            <a:off x="6005580" y="3371849"/>
            <a:ext cx="5072790" cy="2663825"/>
          </a:xfrm>
        </p:spPr>
        <p:txBody>
          <a:bodyPr anchor="t" anchorCtr="0">
            <a:noAutofit/>
          </a:bodyPr>
          <a:lstStyle>
            <a:lvl1pPr marL="0" indent="0">
              <a:spcBef>
                <a:spcPts val="1000"/>
              </a:spcBef>
              <a:buFont typeface="Arial"/>
              <a:buNone/>
              <a:defRPr sz="2400">
                <a:solidFill>
                  <a:schemeClr val="tx1"/>
                </a:solidFill>
              </a:defRPr>
            </a:lvl1pPr>
            <a:lvl2pPr marL="742950" indent="-285750">
              <a:spcBef>
                <a:spcPts val="1000"/>
              </a:spcBef>
              <a:buFont typeface="Arial"/>
              <a:buChar char="•"/>
              <a:defRPr sz="2400">
                <a:solidFill>
                  <a:schemeClr val="tx1"/>
                </a:solidFill>
              </a:defRPr>
            </a:lvl2pPr>
            <a:lvl3pPr marL="1143000" indent="-228600">
              <a:spcBef>
                <a:spcPts val="1000"/>
              </a:spcBef>
              <a:buFont typeface="Arial"/>
              <a:buChar char="•"/>
              <a:defRPr sz="2400">
                <a:solidFill>
                  <a:schemeClr val="tx1"/>
                </a:solidFill>
              </a:defRPr>
            </a:lvl3pPr>
            <a:lvl4pPr marL="1600200" indent="-228600">
              <a:spcBef>
                <a:spcPts val="1000"/>
              </a:spcBef>
              <a:buFont typeface="Arial"/>
              <a:buChar char="•"/>
              <a:defRPr sz="2400">
                <a:solidFill>
                  <a:schemeClr val="tx1"/>
                </a:solidFill>
              </a:defRPr>
            </a:lvl4pPr>
            <a:lvl5pPr marL="2057400" indent="-228600">
              <a:spcBef>
                <a:spcPts val="1000"/>
              </a:spcBef>
              <a:buFont typeface="Arial"/>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1929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5_Quote (Bora Bora)">
    <p:bg>
      <p:bgPr>
        <a:solidFill>
          <a:schemeClr val="accent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60BF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1070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6_Quote (Avocado)">
    <p:bg>
      <p:bgPr>
        <a:solidFill>
          <a:schemeClr val="accent3"/>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210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7_Quote (Amber Ale)">
    <p:bg>
      <p:bgPr>
        <a:solidFill>
          <a:srgbClr val="F07E0A"/>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5570538" y="787401"/>
            <a:ext cx="563562" cy="3962398"/>
            <a:chOff x="5464969" y="850901"/>
            <a:chExt cx="774700" cy="4373862"/>
          </a:xfrm>
        </p:grpSpPr>
        <p:sp>
          <p:nvSpPr>
            <p:cNvPr id="2" name="Rectangle 1"/>
            <p:cNvSpPr/>
            <p:nvPr userDrawn="1"/>
          </p:nvSpPr>
          <p:spPr>
            <a:xfrm>
              <a:off x="5464969" y="850901"/>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464969" y="5066013"/>
              <a:ext cx="774700" cy="1587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“This is where a nice bold quote goes”</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F07E0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025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8_Facts+stats (Runny Yolk)">
    <p:bg>
      <p:bgPr>
        <a:solidFill>
          <a:srgbClr val="FEC200"/>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rgbClr val="FEC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89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Bora Bora)">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9"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23" name="Text Placeholder 22"/>
          <p:cNvSpPr>
            <a:spLocks noGrp="1"/>
          </p:cNvSpPr>
          <p:nvPr>
            <p:ph type="body" sz="quarter" idx="12" hasCustomPrompt="1"/>
          </p:nvPr>
        </p:nvSpPr>
        <p:spPr>
          <a:xfrm>
            <a:off x="627063" y="3543300"/>
            <a:ext cx="10452100" cy="685800"/>
          </a:xfrm>
        </p:spPr>
        <p:txBody>
          <a:bodyPr anchor="t"/>
          <a:lstStyle>
            <a:lvl1pPr>
              <a:defRPr>
                <a:solidFill>
                  <a:schemeClr val="accent1"/>
                </a:solidFill>
              </a:defRPr>
            </a:lvl1pPr>
          </a:lstStyle>
          <a:p>
            <a:pPr lvl="0"/>
            <a:r>
              <a:rPr lang="en-US" dirty="0"/>
              <a:t>Sub heading goes here</a:t>
            </a: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Tree>
    <p:extLst>
      <p:ext uri="{BB962C8B-B14F-4D97-AF65-F5344CB8AC3E}">
        <p14:creationId xmlns:p14="http://schemas.microsoft.com/office/powerpoint/2010/main" val="25165453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9_Facts+stats (Rare)">
    <p:bg>
      <p:bgPr>
        <a:solidFill>
          <a:schemeClr val="accent5"/>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4453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0_Facts+stats (Brogues)">
    <p:bg>
      <p:bgPr>
        <a:solidFill>
          <a:schemeClr val="bg2"/>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1308100"/>
            <a:ext cx="10452101" cy="2866378"/>
          </a:xfrm>
          <a:prstGeom prst="rect">
            <a:avLst/>
          </a:prstGeom>
        </p:spPr>
        <p:txBody>
          <a:bodyPr vert="horz" lIns="0" tIns="0" rIns="0" bIns="0" rtlCol="0" anchor="ctr">
            <a:normAutofit/>
          </a:bodyPr>
          <a:lstStyle>
            <a:lvl1pPr algn="ctr">
              <a:defRPr lang="en-US" sz="7200" b="1" u="none" baseline="0" smtClean="0">
                <a:solidFill>
                  <a:schemeClr val="bg1"/>
                </a:solidFill>
              </a:defRPr>
            </a:lvl1pPr>
          </a:lstStyle>
          <a:p>
            <a:r>
              <a:rPr lang="en-US" dirty="0"/>
              <a:t>Facts and stats here</a:t>
            </a:r>
          </a:p>
        </p:txBody>
      </p:sp>
      <p:sp>
        <p:nvSpPr>
          <p:cNvPr id="7" name="Text Placeholder 6"/>
          <p:cNvSpPr>
            <a:spLocks noGrp="1"/>
          </p:cNvSpPr>
          <p:nvPr>
            <p:ph type="body" sz="quarter" idx="10" hasCustomPrompt="1"/>
          </p:nvPr>
        </p:nvSpPr>
        <p:spPr>
          <a:xfrm>
            <a:off x="627063" y="5253038"/>
            <a:ext cx="10452100" cy="673672"/>
          </a:xfrm>
        </p:spPr>
        <p:txBody>
          <a:bodyPr>
            <a:normAutofit/>
          </a:bodyPr>
          <a:lstStyle>
            <a:lvl1pPr algn="ctr">
              <a:defRPr sz="2400" baseline="0">
                <a:solidFill>
                  <a:schemeClr val="bg1"/>
                </a:solidFill>
                <a:latin typeface="Arial"/>
                <a:cs typeface="Arial"/>
              </a:defRPr>
            </a:lvl1pPr>
          </a:lstStyle>
          <a:p>
            <a:pPr lvl="0"/>
            <a:r>
              <a:rPr lang="en-GB" dirty="0"/>
              <a:t>Attributed to…</a:t>
            </a:r>
            <a:endParaRPr lang="en-US" dirty="0"/>
          </a:p>
        </p:txBody>
      </p:sp>
      <p:sp>
        <p:nvSpPr>
          <p:cNvPr id="13" name="Rectangle 12"/>
          <p:cNvSpPr/>
          <p:nvPr userDrawn="1"/>
        </p:nvSpPr>
        <p:spPr>
          <a:xfrm>
            <a:off x="10172700" y="6083300"/>
            <a:ext cx="1531938" cy="5000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8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ext+Image">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&amp; 1 image</a:t>
            </a:r>
          </a:p>
        </p:txBody>
      </p:sp>
      <p:sp>
        <p:nvSpPr>
          <p:cNvPr id="14" name="Picture Placeholder 2"/>
          <p:cNvSpPr>
            <a:spLocks noGrp="1"/>
          </p:cNvSpPr>
          <p:nvPr>
            <p:ph type="pic" sz="quarter" idx="17" hasCustomPrompt="1"/>
          </p:nvPr>
        </p:nvSpPr>
        <p:spPr>
          <a:xfrm>
            <a:off x="626269" y="2561867"/>
            <a:ext cx="5410200" cy="3473808"/>
          </a:xfrm>
          <a:noFill/>
        </p:spPr>
        <p:txBody>
          <a:bodyPr anchor="ctr">
            <a:normAutofit/>
          </a:bodyPr>
          <a:lstStyle>
            <a:lvl1pPr algn="ctr">
              <a:defRPr sz="2000" baseline="0">
                <a:solidFill>
                  <a:schemeClr val="bg2"/>
                </a:solidFill>
                <a:latin typeface="Arial"/>
                <a:cs typeface="Arial"/>
              </a:defRPr>
            </a:lvl1pPr>
          </a:lstStyle>
          <a:p>
            <a:r>
              <a:rPr lang="en-US" dirty="0"/>
              <a:t>Click icon to add image</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5"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4505393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ext+2 Images">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&amp; 2 images</a:t>
            </a:r>
          </a:p>
        </p:txBody>
      </p:sp>
      <p:sp>
        <p:nvSpPr>
          <p:cNvPr id="14" name="Picture Placeholder 2"/>
          <p:cNvSpPr>
            <a:spLocks noGrp="1"/>
          </p:cNvSpPr>
          <p:nvPr>
            <p:ph type="pic" sz="quarter" idx="17" hasCustomPrompt="1"/>
          </p:nvPr>
        </p:nvSpPr>
        <p:spPr>
          <a:xfrm>
            <a:off x="5684841" y="2561867"/>
            <a:ext cx="2526849" cy="3473808"/>
          </a:xfrm>
          <a:noFill/>
        </p:spPr>
        <p:txBody>
          <a:bodyPr anchor="ctr">
            <a:normAutofit/>
          </a:bodyPr>
          <a:lstStyle>
            <a:lvl1pPr algn="ctr">
              <a:defRPr sz="2000" baseline="0">
                <a:solidFill>
                  <a:srgbClr val="FF0F2D"/>
                </a:solidFill>
                <a:latin typeface="Arial"/>
                <a:cs typeface="Arial"/>
              </a:defRPr>
            </a:lvl1pPr>
          </a:lstStyle>
          <a:p>
            <a:r>
              <a:rPr lang="en-US" dirty="0"/>
              <a:t>Click icon to add image</a:t>
            </a:r>
          </a:p>
        </p:txBody>
      </p:sp>
      <p:sp>
        <p:nvSpPr>
          <p:cNvPr id="8" name="Picture Placeholder 2"/>
          <p:cNvSpPr>
            <a:spLocks noGrp="1"/>
          </p:cNvSpPr>
          <p:nvPr>
            <p:ph type="pic" sz="quarter" idx="18" hasCustomPrompt="1"/>
          </p:nvPr>
        </p:nvSpPr>
        <p:spPr>
          <a:xfrm>
            <a:off x="8551521" y="2561867"/>
            <a:ext cx="2526849" cy="3473808"/>
          </a:xfrm>
          <a:noFill/>
        </p:spPr>
        <p:txBody>
          <a:bodyPr anchor="ctr">
            <a:normAutofit/>
          </a:bodyPr>
          <a:lstStyle>
            <a:lvl1pPr algn="ctr">
              <a:defRPr sz="2000">
                <a:solidFill>
                  <a:srgbClr val="FF0F2D"/>
                </a:solidFill>
                <a:latin typeface="Arial"/>
                <a:cs typeface="Arial"/>
              </a:defRPr>
            </a:lvl1pPr>
          </a:lstStyle>
          <a:p>
            <a:r>
              <a:rPr lang="en-US" dirty="0"/>
              <a:t>Click icon to add image</a:t>
            </a:r>
          </a:p>
        </p:txBody>
      </p:sp>
      <p:sp>
        <p:nvSpPr>
          <p:cNvPr id="16" name="Text Placeholder 8"/>
          <p:cNvSpPr>
            <a:spLocks noGrp="1"/>
          </p:cNvSpPr>
          <p:nvPr>
            <p:ph type="body" sz="quarter" idx="15" hasCustomPrompt="1"/>
          </p:nvPr>
        </p:nvSpPr>
        <p:spPr>
          <a:xfrm>
            <a:off x="631825"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9" name="Text Placeholder 8"/>
          <p:cNvSpPr>
            <a:spLocks noGrp="1"/>
          </p:cNvSpPr>
          <p:nvPr>
            <p:ph type="body" sz="quarter" idx="13" hasCustomPrompt="1"/>
          </p:nvPr>
        </p:nvSpPr>
        <p:spPr>
          <a:xfrm>
            <a:off x="631825"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0"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852239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2 Images">
    <p:spTree>
      <p:nvGrpSpPr>
        <p:cNvPr id="1" name=""/>
        <p:cNvGrpSpPr/>
        <p:nvPr/>
      </p:nvGrpSpPr>
      <p:grpSpPr>
        <a:xfrm>
          <a:off x="0" y="0"/>
          <a:ext cx="0" cy="0"/>
          <a:chOff x="0" y="0"/>
          <a:chExt cx="0" cy="0"/>
        </a:xfrm>
      </p:grpSpPr>
      <p:sp>
        <p:nvSpPr>
          <p:cNvPr id="7" name="Picture Placeholder 2"/>
          <p:cNvSpPr>
            <a:spLocks noGrp="1"/>
          </p:cNvSpPr>
          <p:nvPr>
            <p:ph type="pic" sz="quarter" idx="18" hasCustomPrompt="1"/>
          </p:nvPr>
        </p:nvSpPr>
        <p:spPr>
          <a:xfrm>
            <a:off x="626268" y="584200"/>
            <a:ext cx="5050632"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11" name="Picture Placeholder 2"/>
          <p:cNvSpPr>
            <a:spLocks noGrp="1"/>
          </p:cNvSpPr>
          <p:nvPr>
            <p:ph type="pic" sz="quarter" idx="19" hasCustomPrompt="1"/>
          </p:nvPr>
        </p:nvSpPr>
        <p:spPr>
          <a:xfrm>
            <a:off x="6027738" y="584200"/>
            <a:ext cx="5050632" cy="5451475"/>
          </a:xfrm>
          <a:noFill/>
        </p:spPr>
        <p:txBody>
          <a:bodyPr anchor="ctr">
            <a:normAutofit/>
          </a:bodyPr>
          <a:lstStyle>
            <a:lvl1pPr algn="ctr">
              <a:defRPr sz="2000">
                <a:solidFill>
                  <a:schemeClr val="bg2"/>
                </a:solidFill>
                <a:latin typeface="Arial"/>
                <a:cs typeface="Arial"/>
              </a:defRPr>
            </a:lvl1pPr>
          </a:lstStyle>
          <a:p>
            <a:r>
              <a:rPr lang="en-US" dirty="0"/>
              <a:t>Click icon to add image</a:t>
            </a:r>
          </a:p>
        </p:txBody>
      </p:sp>
      <p:sp>
        <p:nvSpPr>
          <p:cNvPr id="5"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900085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4_Full bleed image">
    <p:bg>
      <p:bgPr>
        <a:solidFill>
          <a:srgbClr val="60BFCE"/>
        </a:solidFill>
        <a:effectLst/>
      </p:bgPr>
    </p:bg>
    <p:spTree>
      <p:nvGrpSpPr>
        <p:cNvPr id="1" name=""/>
        <p:cNvGrpSpPr/>
        <p:nvPr/>
      </p:nvGrpSpPr>
      <p:grpSpPr>
        <a:xfrm>
          <a:off x="0" y="0"/>
          <a:ext cx="0" cy="0"/>
          <a:chOff x="0" y="0"/>
          <a:chExt cx="0" cy="0"/>
        </a:xfrm>
      </p:grpSpPr>
      <p:sp>
        <p:nvSpPr>
          <p:cNvPr id="14" name="Picture Placeholder 2"/>
          <p:cNvSpPr>
            <a:spLocks noGrp="1"/>
          </p:cNvSpPr>
          <p:nvPr>
            <p:ph type="pic" sz="quarter" idx="17" hasCustomPrompt="1"/>
          </p:nvPr>
        </p:nvSpPr>
        <p:spPr>
          <a:xfrm>
            <a:off x="0" y="0"/>
            <a:ext cx="11704638" cy="6583363"/>
          </a:xfrm>
          <a:noFill/>
        </p:spPr>
        <p:txBody>
          <a:bodyPr anchor="ctr">
            <a:normAutofit/>
          </a:bodyPr>
          <a:lstStyle>
            <a:lvl1pPr algn="ctr">
              <a:defRPr sz="2000">
                <a:solidFill>
                  <a:srgbClr val="FFEB00"/>
                </a:solidFill>
                <a:latin typeface="Arial"/>
                <a:cs typeface="Arial"/>
              </a:defRPr>
            </a:lvl1pPr>
          </a:lstStyle>
          <a:p>
            <a:r>
              <a:rPr lang="en-US" dirty="0"/>
              <a:t>Click icon to add full bleed image</a:t>
            </a:r>
          </a:p>
        </p:txBody>
      </p:sp>
    </p:spTree>
    <p:extLst>
      <p:ext uri="{BB962C8B-B14F-4D97-AF65-F5344CB8AC3E}">
        <p14:creationId xmlns:p14="http://schemas.microsoft.com/office/powerpoint/2010/main" val="2955612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ext+Video">
    <p:spTree>
      <p:nvGrpSpPr>
        <p:cNvPr id="1" name=""/>
        <p:cNvGrpSpPr/>
        <p:nvPr/>
      </p:nvGrpSpPr>
      <p:grpSpPr>
        <a:xfrm>
          <a:off x="0" y="0"/>
          <a:ext cx="0" cy="0"/>
          <a:chOff x="0" y="0"/>
          <a:chExt cx="0" cy="0"/>
        </a:xfrm>
      </p:grpSpPr>
      <p:sp>
        <p:nvSpPr>
          <p:cNvPr id="4"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US" dirty="0"/>
              <a:t>Text + video</a:t>
            </a:r>
          </a:p>
        </p:txBody>
      </p:sp>
      <p:sp>
        <p:nvSpPr>
          <p:cNvPr id="11" name="Media Placeholder 2"/>
          <p:cNvSpPr>
            <a:spLocks noGrp="1"/>
          </p:cNvSpPr>
          <p:nvPr>
            <p:ph type="media" sz="quarter" idx="18" hasCustomPrompt="1"/>
          </p:nvPr>
        </p:nvSpPr>
        <p:spPr>
          <a:xfrm>
            <a:off x="626269" y="2561867"/>
            <a:ext cx="5410200" cy="3241675"/>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a:solidFill>
                  <a:schemeClr val="bg2"/>
                </a:solidFill>
              </a:defRPr>
            </a:lvl1pPr>
          </a:lstStyle>
          <a:p>
            <a:r>
              <a:rPr lang="en-US" dirty="0"/>
              <a:t>Click here to add 16.9 Video</a:t>
            </a:r>
          </a:p>
        </p:txBody>
      </p:sp>
      <p:sp>
        <p:nvSpPr>
          <p:cNvPr id="13" name="Text Placeholder 8"/>
          <p:cNvSpPr>
            <a:spLocks noGrp="1"/>
          </p:cNvSpPr>
          <p:nvPr>
            <p:ph type="body" sz="quarter" idx="15" hasCustomPrompt="1"/>
          </p:nvPr>
        </p:nvSpPr>
        <p:spPr>
          <a:xfrm>
            <a:off x="6387308" y="3003649"/>
            <a:ext cx="4691062"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6" name="Text Placeholder 8"/>
          <p:cNvSpPr>
            <a:spLocks noGrp="1"/>
          </p:cNvSpPr>
          <p:nvPr>
            <p:ph type="body" sz="quarter" idx="13" hasCustomPrompt="1"/>
          </p:nvPr>
        </p:nvSpPr>
        <p:spPr>
          <a:xfrm>
            <a:off x="6381752" y="2477134"/>
            <a:ext cx="4696618"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410544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6_Full screen video">
    <p:bg>
      <p:bgPr>
        <a:solidFill>
          <a:schemeClr val="accent1"/>
        </a:solidFill>
        <a:effectLst/>
      </p:bgPr>
    </p:bg>
    <p:spTree>
      <p:nvGrpSpPr>
        <p:cNvPr id="1" name=""/>
        <p:cNvGrpSpPr/>
        <p:nvPr/>
      </p:nvGrpSpPr>
      <p:grpSpPr>
        <a:xfrm>
          <a:off x="0" y="0"/>
          <a:ext cx="0" cy="0"/>
          <a:chOff x="0" y="0"/>
          <a:chExt cx="0" cy="0"/>
        </a:xfrm>
      </p:grpSpPr>
      <p:sp>
        <p:nvSpPr>
          <p:cNvPr id="9" name="Media Placeholder 2"/>
          <p:cNvSpPr>
            <a:spLocks noGrp="1"/>
          </p:cNvSpPr>
          <p:nvPr>
            <p:ph type="media" sz="quarter" idx="19" hasCustomPrompt="1"/>
          </p:nvPr>
        </p:nvSpPr>
        <p:spPr>
          <a:xfrm>
            <a:off x="0" y="0"/>
            <a:ext cx="11704638" cy="6583861"/>
          </a:xfrm>
        </p:spPr>
        <p:txBody>
          <a:bodyPr anchor="ctr">
            <a:normAutofit/>
          </a:bodyPr>
          <a:lstStyle>
            <a:lvl1pPr algn="ctr">
              <a:defRPr sz="2000">
                <a:solidFill>
                  <a:schemeClr val="accent2"/>
                </a:solidFill>
                <a:latin typeface="Arial"/>
                <a:cs typeface="Arial"/>
              </a:defRPr>
            </a:lvl1pPr>
          </a:lstStyle>
          <a:p>
            <a:r>
              <a:rPr lang="en-US" dirty="0"/>
              <a:t>Click here to add 16.9 Video</a:t>
            </a:r>
          </a:p>
        </p:txBody>
      </p:sp>
    </p:spTree>
    <p:extLst>
      <p:ext uri="{BB962C8B-B14F-4D97-AF65-F5344CB8AC3E}">
        <p14:creationId xmlns:p14="http://schemas.microsoft.com/office/powerpoint/2010/main" val="3420995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_Chart+Tex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 &amp; text</a:t>
            </a:r>
          </a:p>
        </p:txBody>
      </p:sp>
      <p:sp>
        <p:nvSpPr>
          <p:cNvPr id="34" name="Text Placeholder 8"/>
          <p:cNvSpPr>
            <a:spLocks noGrp="1"/>
          </p:cNvSpPr>
          <p:nvPr>
            <p:ph type="body" sz="quarter" idx="19" hasCustomPrompt="1"/>
          </p:nvPr>
        </p:nvSpPr>
        <p:spPr>
          <a:xfrm>
            <a:off x="627063" y="2006903"/>
            <a:ext cx="6261469"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3" y="2477134"/>
            <a:ext cx="6261469"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3" name="Text Placeholder 8"/>
          <p:cNvSpPr>
            <a:spLocks noGrp="1"/>
          </p:cNvSpPr>
          <p:nvPr>
            <p:ph type="body" sz="quarter" idx="21" hasCustomPrompt="1"/>
          </p:nvPr>
        </p:nvSpPr>
        <p:spPr>
          <a:xfrm>
            <a:off x="7226300" y="2477134"/>
            <a:ext cx="3852069" cy="369332"/>
          </a:xfrm>
        </p:spPr>
        <p:txBody>
          <a:bodyPr wrap="square" anchor="b">
            <a:noAutofit/>
          </a:bodyPr>
          <a:lstStyle>
            <a:lvl1pPr>
              <a:defRPr sz="2400" b="1">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Heading goes here</a:t>
            </a:r>
          </a:p>
        </p:txBody>
      </p:sp>
      <p:sp>
        <p:nvSpPr>
          <p:cNvPr id="14" name="Text Placeholder 8"/>
          <p:cNvSpPr>
            <a:spLocks noGrp="1"/>
          </p:cNvSpPr>
          <p:nvPr>
            <p:ph type="body" sz="quarter" idx="15" hasCustomPrompt="1"/>
          </p:nvPr>
        </p:nvSpPr>
        <p:spPr>
          <a:xfrm>
            <a:off x="7226300" y="3003649"/>
            <a:ext cx="3852070" cy="3032027"/>
          </a:xfrm>
        </p:spPr>
        <p:txBody>
          <a:bodyPr anchor="t">
            <a:noAutofit/>
          </a:bodyPr>
          <a:lstStyle>
            <a:lvl1pPr>
              <a:spcBef>
                <a:spcPts val="1000"/>
              </a:spcBef>
              <a:defRPr sz="2400">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24pt Body text here</a:t>
            </a:r>
          </a:p>
        </p:txBody>
      </p:sp>
      <p:sp>
        <p:nvSpPr>
          <p:cNvPr id="12"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04035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8_Chart">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a:t>
            </a:r>
          </a:p>
        </p:txBody>
      </p:sp>
      <p:sp>
        <p:nvSpPr>
          <p:cNvPr id="34" name="Text Placeholder 8"/>
          <p:cNvSpPr>
            <a:spLocks noGrp="1"/>
          </p:cNvSpPr>
          <p:nvPr>
            <p:ph type="body" sz="quarter" idx="19" hasCustomPrompt="1"/>
          </p:nvPr>
        </p:nvSpPr>
        <p:spPr>
          <a:xfrm>
            <a:off x="627063" y="2006903"/>
            <a:ext cx="10451307" cy="307777"/>
          </a:xfrm>
        </p:spPr>
        <p:txBody>
          <a:bodyPr wrap="square" anchor="ctr">
            <a:spAutoFit/>
          </a:bodyPr>
          <a:lstStyle>
            <a:lvl1pPr algn="ctr">
              <a:defRPr sz="2000" b="1">
                <a:solidFill>
                  <a:schemeClr val="tx1"/>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3" y="2477134"/>
            <a:ext cx="10451307" cy="3550604"/>
          </a:xfrm>
        </p:spPr>
        <p:txBody>
          <a:bodyPr anchor="ctr">
            <a:normAutofit/>
          </a:bodyPr>
          <a:lstStyle>
            <a:lvl1pPr algn="ctr">
              <a:defRPr sz="1800">
                <a:solidFill>
                  <a:srgbClr val="FF0F2D"/>
                </a:solidFill>
                <a:latin typeface="Arial"/>
                <a:cs typeface="Arial"/>
              </a:defRPr>
            </a:lvl1pPr>
          </a:lstStyle>
          <a:p>
            <a:r>
              <a:rPr lang="en-US"/>
              <a:t>Click icon to add chart</a:t>
            </a:r>
            <a:endParaRPr lang="en-US" dirty="0"/>
          </a:p>
        </p:txBody>
      </p:sp>
      <p:sp>
        <p:nvSpPr>
          <p:cNvPr id="12"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4405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Avocado)">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chemeClr val="accent3"/>
                </a:solidFill>
              </a:defRPr>
            </a:lvl1pPr>
          </a:lstStyle>
          <a:p>
            <a:pPr lvl="0"/>
            <a:r>
              <a:rPr lang="en-US" dirty="0"/>
              <a:t>Sub heading goes here</a:t>
            </a:r>
          </a:p>
        </p:txBody>
      </p:sp>
    </p:spTree>
    <p:extLst>
      <p:ext uri="{BB962C8B-B14F-4D97-AF65-F5344CB8AC3E}">
        <p14:creationId xmlns:p14="http://schemas.microsoft.com/office/powerpoint/2010/main" val="415162307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9_Charts: 2x">
    <p:bg>
      <p:bgPr>
        <a:solidFill>
          <a:schemeClr val="bg1"/>
        </a:solidFill>
        <a:effectLst/>
      </p:bgPr>
    </p:bg>
    <p:spTree>
      <p:nvGrpSpPr>
        <p:cNvPr id="1" name=""/>
        <p:cNvGrpSpPr/>
        <p:nvPr/>
      </p:nvGrpSpPr>
      <p:grpSpPr>
        <a:xfrm>
          <a:off x="0" y="0"/>
          <a:ext cx="0" cy="0"/>
          <a:chOff x="0" y="0"/>
          <a:chExt cx="0" cy="0"/>
        </a:xfrm>
      </p:grpSpPr>
      <p:sp>
        <p:nvSpPr>
          <p:cNvPr id="28" name="Title 8"/>
          <p:cNvSpPr>
            <a:spLocks noGrp="1"/>
          </p:cNvSpPr>
          <p:nvPr>
            <p:ph type="title" hasCustomPrompt="1"/>
          </p:nvPr>
        </p:nvSpPr>
        <p:spPr>
          <a:xfrm>
            <a:off x="626269" y="777898"/>
            <a:ext cx="10452101" cy="738664"/>
          </a:xfrm>
        </p:spPr>
        <p:txBody>
          <a:bodyPr anchor="ctr">
            <a:spAutoFit/>
          </a:bodyPr>
          <a:lstStyle>
            <a:lvl1pPr>
              <a:tabLst>
                <a:tab pos="2159000" algn="l"/>
              </a:tabLst>
              <a:defRPr sz="4800" baseline="0">
                <a:solidFill>
                  <a:srgbClr val="60BFCE"/>
                </a:solidFill>
              </a:defRPr>
            </a:lvl1pPr>
          </a:lstStyle>
          <a:p>
            <a:r>
              <a:rPr lang="en-US" dirty="0"/>
              <a:t>Charts: 2x</a:t>
            </a:r>
          </a:p>
        </p:txBody>
      </p:sp>
      <p:sp>
        <p:nvSpPr>
          <p:cNvPr id="34" name="Text Placeholder 8"/>
          <p:cNvSpPr>
            <a:spLocks noGrp="1"/>
          </p:cNvSpPr>
          <p:nvPr>
            <p:ph type="body" sz="quarter" idx="19" hasCustomPrompt="1"/>
          </p:nvPr>
        </p:nvSpPr>
        <p:spPr>
          <a:xfrm>
            <a:off x="620713"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36" name="Chart Placeholder 2"/>
          <p:cNvSpPr>
            <a:spLocks noGrp="1"/>
          </p:cNvSpPr>
          <p:nvPr>
            <p:ph type="chart" sz="quarter" idx="20"/>
          </p:nvPr>
        </p:nvSpPr>
        <p:spPr>
          <a:xfrm>
            <a:off x="627064" y="2314575"/>
            <a:ext cx="5081239"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7" name="Text Placeholder 8"/>
          <p:cNvSpPr>
            <a:spLocks noGrp="1"/>
          </p:cNvSpPr>
          <p:nvPr>
            <p:ph type="body" sz="quarter" idx="21" hasCustomPrompt="1"/>
          </p:nvPr>
        </p:nvSpPr>
        <p:spPr>
          <a:xfrm>
            <a:off x="5990780" y="1871761"/>
            <a:ext cx="5086128" cy="307777"/>
          </a:xfrm>
        </p:spPr>
        <p:txBody>
          <a:bodyPr wrap="square" anchor="ctr">
            <a:spAutoFit/>
          </a:bodyPr>
          <a:lstStyle>
            <a:lvl1pPr algn="ctr">
              <a:defRPr sz="2000" b="1">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Heading goes here</a:t>
            </a:r>
          </a:p>
        </p:txBody>
      </p:sp>
      <p:sp>
        <p:nvSpPr>
          <p:cNvPr id="18" name="Chart Placeholder 2"/>
          <p:cNvSpPr>
            <a:spLocks noGrp="1"/>
          </p:cNvSpPr>
          <p:nvPr>
            <p:ph type="chart" sz="quarter" idx="22"/>
          </p:nvPr>
        </p:nvSpPr>
        <p:spPr>
          <a:xfrm>
            <a:off x="5997131" y="2314575"/>
            <a:ext cx="5081239" cy="3349625"/>
          </a:xfrm>
        </p:spPr>
        <p:txBody>
          <a:bodyPr anchor="ctr">
            <a:normAutofit/>
          </a:bodyPr>
          <a:lstStyle>
            <a:lvl1pPr algn="ctr">
              <a:defRPr sz="1800">
                <a:solidFill>
                  <a:srgbClr val="FF0000"/>
                </a:solidFill>
                <a:latin typeface="Arial"/>
                <a:cs typeface="Arial"/>
              </a:defRPr>
            </a:lvl1pPr>
          </a:lstStyle>
          <a:p>
            <a:r>
              <a:rPr lang="en-US"/>
              <a:t>Click icon to add chart</a:t>
            </a:r>
          </a:p>
        </p:txBody>
      </p:sp>
      <p:sp>
        <p:nvSpPr>
          <p:cNvPr id="19" name="Text Placeholder 8"/>
          <p:cNvSpPr>
            <a:spLocks noGrp="1"/>
          </p:cNvSpPr>
          <p:nvPr>
            <p:ph type="body" sz="quarter" idx="15" hasCustomPrompt="1"/>
          </p:nvPr>
        </p:nvSpPr>
        <p:spPr>
          <a:xfrm>
            <a:off x="626269"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20" name="Text Placeholder 8"/>
          <p:cNvSpPr>
            <a:spLocks noGrp="1"/>
          </p:cNvSpPr>
          <p:nvPr>
            <p:ph type="body" sz="quarter" idx="23" hasCustomPrompt="1"/>
          </p:nvPr>
        </p:nvSpPr>
        <p:spPr>
          <a:xfrm>
            <a:off x="5997131" y="5786561"/>
            <a:ext cx="5082034" cy="249114"/>
          </a:xfrm>
        </p:spPr>
        <p:txBody>
          <a:bodyPr anchor="t">
            <a:noAutofit/>
          </a:bodyPr>
          <a:lstStyle>
            <a:lvl1pPr>
              <a:spcBef>
                <a:spcPts val="1000"/>
              </a:spcBef>
              <a:defRPr sz="2000" baseline="0">
                <a:solidFill>
                  <a:srgbClr val="003170"/>
                </a:solidFill>
                <a:latin typeface="Arial"/>
                <a:cs typeface="Arial"/>
              </a:defRPr>
            </a:lvl1pPr>
            <a:lvl2pPr>
              <a:defRPr sz="1800">
                <a:latin typeface="Helvetica"/>
                <a:cs typeface="Helvetica"/>
              </a:defRPr>
            </a:lvl2pPr>
            <a:lvl3pPr>
              <a:defRPr sz="1600">
                <a:latin typeface="Helvetica"/>
                <a:cs typeface="Helvetica"/>
              </a:defRPr>
            </a:lvl3pPr>
            <a:lvl4pPr>
              <a:defRPr sz="1400">
                <a:latin typeface="Helvetica"/>
                <a:cs typeface="Helvetica"/>
              </a:defRPr>
            </a:lvl4pPr>
            <a:lvl5pPr>
              <a:defRPr sz="1400">
                <a:latin typeface="Helvetica"/>
                <a:cs typeface="Helvetica"/>
              </a:defRPr>
            </a:lvl5pPr>
          </a:lstStyle>
          <a:p>
            <a:pPr lvl="0"/>
            <a:r>
              <a:rPr lang="en-GB" dirty="0"/>
              <a:t>20pt Body text here</a:t>
            </a:r>
          </a:p>
        </p:txBody>
      </p:sp>
      <p:sp>
        <p:nvSpPr>
          <p:cNvPr id="14"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548938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0_End slide">
    <p:bg>
      <p:bgPr>
        <a:solidFill>
          <a:schemeClr val="tx1"/>
        </a:solidFill>
        <a:effectLst/>
      </p:bgPr>
    </p:bg>
    <p:spTree>
      <p:nvGrpSpPr>
        <p:cNvPr id="1" name=""/>
        <p:cNvGrpSpPr/>
        <p:nvPr/>
      </p:nvGrpSpPr>
      <p:grpSpPr>
        <a:xfrm>
          <a:off x="0" y="0"/>
          <a:ext cx="0" cy="0"/>
          <a:chOff x="0" y="0"/>
          <a:chExt cx="0" cy="0"/>
        </a:xfrm>
      </p:grpSpPr>
      <p:sp>
        <p:nvSpPr>
          <p:cNvPr id="3" name="Rectangle 2"/>
          <p:cNvSpPr/>
          <p:nvPr userDrawn="1"/>
        </p:nvSpPr>
        <p:spPr>
          <a:xfrm>
            <a:off x="10430462" y="6035675"/>
            <a:ext cx="1274176" cy="5476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6269" y="2346391"/>
            <a:ext cx="10452101" cy="1890581"/>
          </a:xfrm>
        </p:spPr>
        <p:txBody>
          <a:bodyPr anchor="ctr"/>
          <a:lstStyle>
            <a:lvl1pPr algn="ctr">
              <a:defRPr>
                <a:solidFill>
                  <a:schemeClr val="bg1"/>
                </a:solidFill>
              </a:defRPr>
            </a:lvl1pPr>
          </a:lstStyle>
          <a:p>
            <a:r>
              <a:rPr lang="en-US" dirty="0"/>
              <a:t>Thank you</a:t>
            </a:r>
          </a:p>
        </p:txBody>
      </p:sp>
      <p:sp>
        <p:nvSpPr>
          <p:cNvPr id="14" name="Picture Placeholder 2"/>
          <p:cNvSpPr>
            <a:spLocks noGrp="1"/>
          </p:cNvSpPr>
          <p:nvPr>
            <p:ph type="pic" sz="quarter" idx="17" hasCustomPrompt="1"/>
          </p:nvPr>
        </p:nvSpPr>
        <p:spPr>
          <a:xfrm>
            <a:off x="0" y="0"/>
            <a:ext cx="11704638" cy="6583363"/>
          </a:xfrm>
          <a:noFill/>
        </p:spPr>
        <p:txBody>
          <a:bodyPr tIns="1620000" anchor="t">
            <a:normAutofit/>
          </a:bodyPr>
          <a:lstStyle>
            <a:lvl1pPr algn="ctr">
              <a:defRPr sz="2800" baseline="0">
                <a:solidFill>
                  <a:srgbClr val="FFEB01"/>
                </a:solidFill>
                <a:latin typeface="Arial"/>
                <a:cs typeface="Arial"/>
              </a:defRPr>
            </a:lvl1pPr>
          </a:lstStyle>
          <a:p>
            <a:r>
              <a:rPr lang="en-US" dirty="0"/>
              <a:t>Click icon to add image. Then send to back to see titles</a:t>
            </a:r>
          </a:p>
        </p:txBody>
      </p:sp>
      <p:sp>
        <p:nvSpPr>
          <p:cNvPr id="4" name="Text Placeholder 20"/>
          <p:cNvSpPr>
            <a:spLocks noGrp="1"/>
          </p:cNvSpPr>
          <p:nvPr>
            <p:ph type="body" sz="quarter" idx="11" hasCustomPrompt="1"/>
          </p:nvPr>
        </p:nvSpPr>
        <p:spPr>
          <a:xfrm>
            <a:off x="620713" y="4673600"/>
            <a:ext cx="10452100" cy="1362075"/>
          </a:xfrm>
        </p:spPr>
        <p:txBody>
          <a:bodyPr anchor="b">
            <a:normAutofit/>
          </a:bodyPr>
          <a:lstStyle>
            <a:lvl1pPr algn="ctr">
              <a:defRPr sz="2400" baseline="0">
                <a:solidFill>
                  <a:schemeClr val="bg1"/>
                </a:solidFill>
                <a:latin typeface="Arial"/>
                <a:cs typeface="Arial"/>
              </a:defRPr>
            </a:lvl1pPr>
          </a:lstStyle>
          <a:p>
            <a:pPr lvl="0"/>
            <a:r>
              <a:rPr lang="en-GB" dirty="0"/>
              <a:t>@</a:t>
            </a:r>
            <a:r>
              <a:rPr lang="en-GB" dirty="0" err="1"/>
              <a:t>twittername</a:t>
            </a:r>
            <a:endParaRPr lang="en-GB" dirty="0"/>
          </a:p>
          <a:p>
            <a:pPr lvl="0"/>
            <a:r>
              <a:rPr lang="en-GB" dirty="0" err="1"/>
              <a:t>linkedin.com</a:t>
            </a:r>
            <a:r>
              <a:rPr lang="en-GB" dirty="0"/>
              <a:t>/</a:t>
            </a:r>
            <a:r>
              <a:rPr lang="en-GB" dirty="0" err="1"/>
              <a:t>yourname</a:t>
            </a:r>
            <a:endParaRPr lang="en-GB" dirty="0"/>
          </a:p>
          <a:p>
            <a:pPr lvl="0"/>
            <a:r>
              <a:rPr lang="en-GB" dirty="0" err="1"/>
              <a:t>email@wellcome.ac.uk</a:t>
            </a:r>
            <a:endParaRPr lang="en-US" dirty="0"/>
          </a:p>
        </p:txBody>
      </p:sp>
      <p:pic>
        <p:nvPicPr>
          <p:cNvPr id="5" name="Picture 4" descr="Wellcome Logo+strap.png"/>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5069682" y="0"/>
            <a:ext cx="1565275" cy="1565275"/>
          </a:xfrm>
          <a:prstGeom prst="rect">
            <a:avLst/>
          </a:prstGeom>
        </p:spPr>
      </p:pic>
    </p:spTree>
    <p:extLst>
      <p:ext uri="{BB962C8B-B14F-4D97-AF65-F5344CB8AC3E}">
        <p14:creationId xmlns:p14="http://schemas.microsoft.com/office/powerpoint/2010/main" val="1102221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Amber Al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12"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3" name="Text Placeholder 22"/>
          <p:cNvSpPr>
            <a:spLocks noGrp="1"/>
          </p:cNvSpPr>
          <p:nvPr>
            <p:ph type="body" sz="quarter" idx="12" hasCustomPrompt="1"/>
          </p:nvPr>
        </p:nvSpPr>
        <p:spPr>
          <a:xfrm>
            <a:off x="627063" y="3543300"/>
            <a:ext cx="10452100" cy="685800"/>
          </a:xfrm>
        </p:spPr>
        <p:txBody>
          <a:bodyPr anchor="t"/>
          <a:lstStyle>
            <a:lvl1pPr>
              <a:defRPr>
                <a:solidFill>
                  <a:srgbClr val="F07E0A"/>
                </a:solidFill>
              </a:defRPr>
            </a:lvl1pPr>
          </a:lstStyle>
          <a:p>
            <a:pPr lvl="0"/>
            <a:r>
              <a:rPr lang="en-US" dirty="0"/>
              <a:t>Sub heading goes here</a:t>
            </a:r>
          </a:p>
        </p:txBody>
      </p:sp>
    </p:spTree>
    <p:extLst>
      <p:ext uri="{BB962C8B-B14F-4D97-AF65-F5344CB8AC3E}">
        <p14:creationId xmlns:p14="http://schemas.microsoft.com/office/powerpoint/2010/main" val="340590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Runny Yolk)">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rgbClr val="FEC200"/>
                </a:solidFill>
              </a:defRPr>
            </a:lvl1pPr>
          </a:lstStyle>
          <a:p>
            <a:pPr lvl="0"/>
            <a:r>
              <a:rPr lang="en-US" dirty="0"/>
              <a:t>Sub heading goes here</a:t>
            </a:r>
          </a:p>
        </p:txBody>
      </p:sp>
    </p:spTree>
    <p:extLst>
      <p:ext uri="{BB962C8B-B14F-4D97-AF65-F5344CB8AC3E}">
        <p14:creationId xmlns:p14="http://schemas.microsoft.com/office/powerpoint/2010/main" val="258493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Rare)">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10185400" y="5956300"/>
            <a:ext cx="1519238" cy="62706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Wellcome Logo+strap.png"/>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0713" y="0"/>
            <a:ext cx="1565275" cy="1565275"/>
          </a:xfrm>
          <a:prstGeom prst="rect">
            <a:avLst/>
          </a:prstGeom>
        </p:spPr>
      </p:pic>
      <p:sp>
        <p:nvSpPr>
          <p:cNvPr id="21" name="Text Placeholder 20"/>
          <p:cNvSpPr>
            <a:spLocks noGrp="1"/>
          </p:cNvSpPr>
          <p:nvPr>
            <p:ph type="body" sz="quarter" idx="11" hasCustomPrompt="1"/>
          </p:nvPr>
        </p:nvSpPr>
        <p:spPr>
          <a:xfrm>
            <a:off x="620713" y="5192713"/>
            <a:ext cx="10452100" cy="927100"/>
          </a:xfrm>
        </p:spPr>
        <p:txBody>
          <a:bodyPr>
            <a:normAutofit/>
          </a:bodyPr>
          <a:lstStyle>
            <a:lvl1pPr>
              <a:defRPr sz="3000" baseline="0">
                <a:solidFill>
                  <a:srgbClr val="FFFFFF"/>
                </a:solidFill>
              </a:defRPr>
            </a:lvl1pPr>
          </a:lstStyle>
          <a:p>
            <a:pPr lvl="0"/>
            <a:r>
              <a:rPr lang="en-GB" dirty="0"/>
              <a:t>Joe </a:t>
            </a:r>
            <a:r>
              <a:rPr lang="en-GB" dirty="0" err="1"/>
              <a:t>Bloggs</a:t>
            </a:r>
            <a:r>
              <a:rPr lang="en-GB" dirty="0"/>
              <a:t>, June 27</a:t>
            </a:r>
            <a:endParaRPr lang="en-US" dirty="0"/>
          </a:p>
        </p:txBody>
      </p:sp>
      <p:sp>
        <p:nvSpPr>
          <p:cNvPr id="11" name="Title 8"/>
          <p:cNvSpPr>
            <a:spLocks noGrp="1"/>
          </p:cNvSpPr>
          <p:nvPr>
            <p:ph type="title" hasCustomPrompt="1"/>
          </p:nvPr>
        </p:nvSpPr>
        <p:spPr>
          <a:xfrm>
            <a:off x="620713" y="1881319"/>
            <a:ext cx="10457657" cy="1293681"/>
          </a:xfrm>
        </p:spPr>
        <p:txBody>
          <a:bodyPr anchor="ctr">
            <a:normAutofit/>
          </a:bodyPr>
          <a:lstStyle>
            <a:lvl1pPr>
              <a:defRPr>
                <a:solidFill>
                  <a:srgbClr val="FFFFFF"/>
                </a:solidFill>
              </a:defRPr>
            </a:lvl1pPr>
          </a:lstStyle>
          <a:p>
            <a:r>
              <a:rPr lang="en-GB" dirty="0"/>
              <a:t>Headline here</a:t>
            </a:r>
            <a:endParaRPr lang="en-US" dirty="0"/>
          </a:p>
        </p:txBody>
      </p:sp>
      <p:sp>
        <p:nvSpPr>
          <p:cNvPr id="12" name="Text Placeholder 22"/>
          <p:cNvSpPr>
            <a:spLocks noGrp="1"/>
          </p:cNvSpPr>
          <p:nvPr>
            <p:ph type="body" sz="quarter" idx="12" hasCustomPrompt="1"/>
          </p:nvPr>
        </p:nvSpPr>
        <p:spPr>
          <a:xfrm>
            <a:off x="627063" y="3543300"/>
            <a:ext cx="10452100" cy="685800"/>
          </a:xfrm>
        </p:spPr>
        <p:txBody>
          <a:bodyPr anchor="t"/>
          <a:lstStyle>
            <a:lvl1pPr>
              <a:defRPr>
                <a:solidFill>
                  <a:schemeClr val="accent5"/>
                </a:solidFill>
              </a:defRPr>
            </a:lvl1pPr>
          </a:lstStyle>
          <a:p>
            <a:pPr lvl="0"/>
            <a:r>
              <a:rPr lang="en-US" dirty="0"/>
              <a:t>Sub heading goes here</a:t>
            </a:r>
          </a:p>
        </p:txBody>
      </p:sp>
    </p:spTree>
    <p:extLst>
      <p:ext uri="{BB962C8B-B14F-4D97-AF65-F5344CB8AC3E}">
        <p14:creationId xmlns:p14="http://schemas.microsoft.com/office/powerpoint/2010/main" val="2927065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Blank">
    <p:spTree>
      <p:nvGrpSpPr>
        <p:cNvPr id="1" name=""/>
        <p:cNvGrpSpPr/>
        <p:nvPr/>
      </p:nvGrpSpPr>
      <p:grpSpPr>
        <a:xfrm>
          <a:off x="0" y="0"/>
          <a:ext cx="0" cy="0"/>
          <a:chOff x="0" y="0"/>
          <a:chExt cx="0" cy="0"/>
        </a:xfrm>
      </p:grpSpPr>
      <p:sp>
        <p:nvSpPr>
          <p:cNvPr id="5"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760015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Content">
    <p:spTree>
      <p:nvGrpSpPr>
        <p:cNvPr id="1" name=""/>
        <p:cNvGrpSpPr/>
        <p:nvPr/>
      </p:nvGrpSpPr>
      <p:grpSpPr>
        <a:xfrm>
          <a:off x="0" y="0"/>
          <a:ext cx="0" cy="0"/>
          <a:chOff x="0" y="0"/>
          <a:chExt cx="0" cy="0"/>
        </a:xfrm>
      </p:grpSpPr>
      <p:sp>
        <p:nvSpPr>
          <p:cNvPr id="8" name="Title 8"/>
          <p:cNvSpPr>
            <a:spLocks noGrp="1"/>
          </p:cNvSpPr>
          <p:nvPr>
            <p:ph type="title" hasCustomPrompt="1"/>
          </p:nvPr>
        </p:nvSpPr>
        <p:spPr>
          <a:xfrm>
            <a:off x="626269" y="649549"/>
            <a:ext cx="10452101" cy="1096963"/>
          </a:xfrm>
        </p:spPr>
        <p:txBody>
          <a:bodyPr anchor="ctr">
            <a:normAutofit/>
          </a:bodyPr>
          <a:lstStyle>
            <a:lvl1pPr>
              <a:defRPr sz="6000" baseline="0">
                <a:solidFill>
                  <a:srgbClr val="60BFCE"/>
                </a:solidFill>
              </a:defRPr>
            </a:lvl1pPr>
          </a:lstStyle>
          <a:p>
            <a:r>
              <a:rPr lang="en-GB" dirty="0"/>
              <a:t>Title here</a:t>
            </a:r>
            <a:endParaRPr lang="en-US" dirty="0"/>
          </a:p>
        </p:txBody>
      </p:sp>
      <p:sp>
        <p:nvSpPr>
          <p:cNvPr id="11" name="Content Placeholder 9"/>
          <p:cNvSpPr>
            <a:spLocks noGrp="1"/>
          </p:cNvSpPr>
          <p:nvPr>
            <p:ph sz="quarter" idx="13"/>
          </p:nvPr>
        </p:nvSpPr>
        <p:spPr>
          <a:xfrm>
            <a:off x="626267" y="2121777"/>
            <a:ext cx="10452103" cy="3913898"/>
          </a:xfrm>
        </p:spPr>
        <p:txBody>
          <a:bodyPr anchor="t" anchorCtr="0">
            <a:noAutofit/>
          </a:bodyPr>
          <a:lstStyle>
            <a:lvl1pPr marL="0" indent="0">
              <a:spcBef>
                <a:spcPts val="800"/>
              </a:spcBef>
              <a:buFont typeface="Arial"/>
              <a:buNone/>
              <a:defRPr sz="2400">
                <a:solidFill>
                  <a:schemeClr val="tx1"/>
                </a:solidFill>
              </a:defRPr>
            </a:lvl1pPr>
            <a:lvl2pPr marL="742950" indent="-285750">
              <a:spcBef>
                <a:spcPts val="800"/>
              </a:spcBef>
              <a:buFont typeface="Arial"/>
              <a:buChar char="•"/>
              <a:defRPr sz="2400">
                <a:solidFill>
                  <a:schemeClr val="tx1"/>
                </a:solidFill>
              </a:defRPr>
            </a:lvl2pPr>
            <a:lvl3pPr marL="1143000" indent="-228600">
              <a:spcBef>
                <a:spcPts val="800"/>
              </a:spcBef>
              <a:buFont typeface="Arial"/>
              <a:buChar char="•"/>
              <a:defRPr sz="2400">
                <a:solidFill>
                  <a:schemeClr val="tx1"/>
                </a:solidFill>
              </a:defRPr>
            </a:lvl3pPr>
            <a:lvl4pPr marL="1600200" indent="-228600">
              <a:spcBef>
                <a:spcPts val="800"/>
              </a:spcBef>
              <a:buFont typeface="Arial"/>
              <a:buChar char="•"/>
              <a:defRPr sz="2400">
                <a:solidFill>
                  <a:schemeClr val="tx1"/>
                </a:solidFill>
              </a:defRPr>
            </a:lvl4pPr>
            <a:lvl5pPr marL="2057400" indent="-228600">
              <a:spcBef>
                <a:spcPts val="800"/>
              </a:spcBef>
              <a:buFont typeface="Arial"/>
              <a:buChar char="•"/>
              <a:defRPr sz="24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355492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ection break (Bora Bora)">
    <p:bg>
      <p:bgPr>
        <a:solidFill>
          <a:schemeClr val="accent1"/>
        </a:solidFill>
        <a:effectLst/>
      </p:bgPr>
    </p:bg>
    <p:spTree>
      <p:nvGrpSpPr>
        <p:cNvPr id="1" name=""/>
        <p:cNvGrpSpPr/>
        <p:nvPr/>
      </p:nvGrpSpPr>
      <p:grpSpPr>
        <a:xfrm>
          <a:off x="0" y="0"/>
          <a:ext cx="0" cy="0"/>
          <a:chOff x="0" y="0"/>
          <a:chExt cx="0" cy="0"/>
        </a:xfrm>
      </p:grpSpPr>
      <p:sp>
        <p:nvSpPr>
          <p:cNvPr id="3" name="Title Placeholder 9"/>
          <p:cNvSpPr>
            <a:spLocks noGrp="1"/>
          </p:cNvSpPr>
          <p:nvPr>
            <p:ph type="title" hasCustomPrompt="1"/>
          </p:nvPr>
        </p:nvSpPr>
        <p:spPr>
          <a:xfrm>
            <a:off x="626269" y="622301"/>
            <a:ext cx="10452101" cy="4932362"/>
          </a:xfrm>
          <a:prstGeom prst="rect">
            <a:avLst/>
          </a:prstGeom>
        </p:spPr>
        <p:txBody>
          <a:bodyPr vert="horz" lIns="0" tIns="0" rIns="0" bIns="0" rtlCol="0" anchor="ctr">
            <a:noAutofit/>
          </a:bodyPr>
          <a:lstStyle>
            <a:lvl1pPr algn="ctr">
              <a:defRPr sz="7200" baseline="0">
                <a:solidFill>
                  <a:srgbClr val="FFFFFF"/>
                </a:solidFill>
              </a:defRPr>
            </a:lvl1pPr>
          </a:lstStyle>
          <a:p>
            <a:r>
              <a:rPr lang="en-GB" dirty="0"/>
              <a:t>This is where a section title goes</a:t>
            </a:r>
            <a:endParaRPr lang="en-US" dirty="0"/>
          </a:p>
        </p:txBody>
      </p:sp>
      <p:pic>
        <p:nvPicPr>
          <p:cNvPr id="6" name="Picture 5"/>
          <p:cNvPicPr>
            <a:picLocks noChangeAspect="1"/>
          </p:cNvPicPr>
          <p:nvPr userDrawn="1"/>
        </p:nvPicPr>
        <p:blipFill>
          <a:blip r:embed="rId2"/>
          <a:stretch>
            <a:fillRect/>
          </a:stretch>
        </p:blipFill>
        <p:spPr>
          <a:xfrm>
            <a:off x="11222038" y="6105526"/>
            <a:ext cx="495300" cy="495300"/>
          </a:xfrm>
          <a:prstGeom prst="rect">
            <a:avLst/>
          </a:prstGeom>
          <a:solidFill>
            <a:schemeClr val="accent1"/>
          </a:solidFill>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chemeClr val="bg1"/>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192062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626269" y="1741619"/>
            <a:ext cx="10452101" cy="1096963"/>
          </a:xfrm>
          <a:prstGeom prst="rect">
            <a:avLst/>
          </a:prstGeom>
        </p:spPr>
        <p:txBody>
          <a:bodyPr vert="horz" lIns="0" tIns="0" rIns="0" bIns="0" rtlCol="0" anchor="b">
            <a:noAutofit/>
          </a:bodyPr>
          <a:lstStyle/>
          <a:p>
            <a:r>
              <a:rPr lang="en-GB" dirty="0"/>
              <a:t>Short, active title</a:t>
            </a:r>
            <a:endParaRPr lang="en-US" dirty="0"/>
          </a:p>
        </p:txBody>
      </p:sp>
      <p:sp>
        <p:nvSpPr>
          <p:cNvPr id="13" name="Text Placeholder 12"/>
          <p:cNvSpPr>
            <a:spLocks noGrp="1"/>
          </p:cNvSpPr>
          <p:nvPr>
            <p:ph type="body" idx="1"/>
          </p:nvPr>
        </p:nvSpPr>
        <p:spPr>
          <a:xfrm>
            <a:off x="626269" y="2838582"/>
            <a:ext cx="10452100" cy="682493"/>
          </a:xfrm>
          <a:prstGeom prst="rect">
            <a:avLst/>
          </a:prstGeom>
        </p:spPr>
        <p:txBody>
          <a:bodyPr vert="horz" lIns="0" tIns="0" rIns="0" bIns="0" rtlCol="0" anchor="b">
            <a:normAutofit/>
          </a:bodyPr>
          <a:lstStyle/>
          <a:p>
            <a:pPr lvl="0"/>
            <a:r>
              <a:rPr lang="en-GB" dirty="0"/>
              <a:t>Slightly more detailed subtitle</a:t>
            </a:r>
            <a:endParaRPr lang="en-US" dirty="0"/>
          </a:p>
        </p:txBody>
      </p:sp>
      <p:pic>
        <p:nvPicPr>
          <p:cNvPr id="6" name="Picture 5"/>
          <p:cNvPicPr>
            <a:picLocks noChangeAspect="1"/>
          </p:cNvPicPr>
          <p:nvPr userDrawn="1"/>
        </p:nvPicPr>
        <p:blipFill>
          <a:blip r:embed="rId33">
            <a:duotone>
              <a:prstClr val="black"/>
              <a:srgbClr val="009BB2">
                <a:tint val="45000"/>
                <a:satMod val="400000"/>
              </a:srgbClr>
            </a:duotone>
            <a:lum bright="-20000" contrast="-20000"/>
          </a:blip>
          <a:stretch>
            <a:fillRect/>
          </a:stretch>
        </p:blipFill>
        <p:spPr>
          <a:xfrm>
            <a:off x="11222038" y="6105526"/>
            <a:ext cx="495300" cy="495300"/>
          </a:xfrm>
          <a:prstGeom prst="rect">
            <a:avLst/>
          </a:prstGeom>
        </p:spPr>
      </p:pic>
      <p:sp>
        <p:nvSpPr>
          <p:cNvPr id="7" name="Slide Number Placeholder 10"/>
          <p:cNvSpPr>
            <a:spLocks noGrp="1"/>
          </p:cNvSpPr>
          <p:nvPr>
            <p:ph type="sldNum" sz="quarter" idx="4"/>
          </p:nvPr>
        </p:nvSpPr>
        <p:spPr>
          <a:xfrm>
            <a:off x="10726738" y="6164263"/>
            <a:ext cx="495300" cy="349250"/>
          </a:xfrm>
          <a:prstGeom prst="rect">
            <a:avLst/>
          </a:prstGeom>
        </p:spPr>
        <p:txBody>
          <a:bodyPr vert="horz" lIns="91440" tIns="45720" rIns="91440" bIns="45720" rtlCol="0" anchor="ctr"/>
          <a:lstStyle>
            <a:lvl1pPr algn="ctr">
              <a:defRPr sz="1400">
                <a:solidFill>
                  <a:srgbClr val="60BFCE"/>
                </a:solidFill>
                <a:latin typeface="Arial"/>
                <a:cs typeface="Arial"/>
              </a:defRPr>
            </a:lvl1pPr>
          </a:lstStyle>
          <a:p>
            <a:fld id="{80F3F43C-809F-4D44-AA8F-32A582938151}" type="slidenum">
              <a:rPr lang="en-US" smtClean="0"/>
              <a:pPr/>
              <a:t>‹#›</a:t>
            </a:fld>
            <a:endParaRPr lang="en-US" dirty="0"/>
          </a:p>
        </p:txBody>
      </p:sp>
    </p:spTree>
    <p:extLst>
      <p:ext uri="{BB962C8B-B14F-4D97-AF65-F5344CB8AC3E}">
        <p14:creationId xmlns:p14="http://schemas.microsoft.com/office/powerpoint/2010/main" val="2696107202"/>
      </p:ext>
    </p:extLst>
  </p:cSld>
  <p:clrMap bg1="lt1" tx1="dk1" bg2="lt2" tx2="dk2" accent1="accent1" accent2="accent2" accent3="accent3" accent4="accent4" accent5="accent5" accent6="accent6" hlink="hlink" folHlink="folHlink"/>
  <p:sldLayoutIdLst>
    <p:sldLayoutId id="2147483782" r:id="rId1"/>
    <p:sldLayoutId id="2147483727" r:id="rId2"/>
    <p:sldLayoutId id="2147483777" r:id="rId3"/>
    <p:sldLayoutId id="2147483778" r:id="rId4"/>
    <p:sldLayoutId id="2147483779" r:id="rId5"/>
    <p:sldLayoutId id="2147483780" r:id="rId6"/>
    <p:sldLayoutId id="2147483728" r:id="rId7"/>
    <p:sldLayoutId id="2147483729" r:id="rId8"/>
    <p:sldLayoutId id="2147483762" r:id="rId9"/>
    <p:sldLayoutId id="2147483767" r:id="rId10"/>
    <p:sldLayoutId id="2147483768" r:id="rId11"/>
    <p:sldLayoutId id="2147483769" r:id="rId12"/>
    <p:sldLayoutId id="2147483770" r:id="rId13"/>
    <p:sldLayoutId id="2147483771" r:id="rId14"/>
    <p:sldLayoutId id="2147483734" r:id="rId15"/>
    <p:sldLayoutId id="2147483764" r:id="rId16"/>
    <p:sldLayoutId id="2147483772" r:id="rId17"/>
    <p:sldLayoutId id="2147483774" r:id="rId18"/>
    <p:sldLayoutId id="2147483773" r:id="rId19"/>
    <p:sldLayoutId id="2147483775" r:id="rId20"/>
    <p:sldLayoutId id="2147483776" r:id="rId21"/>
    <p:sldLayoutId id="2147483737" r:id="rId22"/>
    <p:sldLayoutId id="2147483738" r:id="rId23"/>
    <p:sldLayoutId id="2147483743" r:id="rId24"/>
    <p:sldLayoutId id="2147483744" r:id="rId25"/>
    <p:sldLayoutId id="2147483766" r:id="rId26"/>
    <p:sldLayoutId id="2147483746" r:id="rId27"/>
    <p:sldLayoutId id="2147483747" r:id="rId28"/>
    <p:sldLayoutId id="2147483781" r:id="rId29"/>
    <p:sldLayoutId id="2147483751" r:id="rId30"/>
    <p:sldLayoutId id="2147483761" r:id="rId31"/>
  </p:sldLayoutIdLst>
  <p:hf hdr="0" dt="0"/>
  <p:txStyles>
    <p:titleStyle>
      <a:lvl1pPr algn="l" defTabSz="457200" rtl="0" eaLnBrk="1" latinLnBrk="0" hangingPunct="1">
        <a:spcBef>
          <a:spcPct val="0"/>
        </a:spcBef>
        <a:buNone/>
        <a:defRPr lang="en-GB" sz="6200" kern="1200" baseline="0" dirty="0" smtClean="0">
          <a:solidFill>
            <a:schemeClr val="accent1"/>
          </a:solidFill>
          <a:latin typeface="+mj-lt"/>
          <a:ea typeface="+mj-ea"/>
          <a:cs typeface="Wellcome Bold"/>
        </a:defRPr>
      </a:lvl1pPr>
    </p:titleStyle>
    <p:bodyStyle>
      <a:lvl1pPr marL="0" indent="0" algn="l" defTabSz="457200" rtl="0" eaLnBrk="1" latinLnBrk="0" hangingPunct="1">
        <a:spcBef>
          <a:spcPct val="20000"/>
        </a:spcBef>
        <a:buFont typeface="Arial"/>
        <a:buNone/>
        <a:defRPr sz="3200" kern="1200" baseline="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mailto:grantpayments@wellcome.ac.uk"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grantpayments@wellcome.ac.uk"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eur01.safelinks.protection.outlook.com/?url=https%3A%2F%2Fwellcome.ac.uk%2Ffunding%2Fguidance%2Fhow-to-manage-your-grant-budget&amp;data=02%7C01%7CP.Mal%40wellcome.ac.uk%7C954dd46a0592419ec64208d703b1b2c8%7C3b7a675a1fc84983a100cc52b7647737%7C0%7C0%7C636981934055301144&amp;sdata=khRwos5mkcoa2jzXjh82eiRBgEMHB0pCd2UkTr6IAig%3D&amp;reserved=0"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mailto:gtsupport@wellcome.ac.uk" TargetMode="External"/><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mailto:grantpayments@wellcome.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96B54F-C8A9-4145-B1A0-82F8A6B574A4}"/>
              </a:ext>
            </a:extLst>
          </p:cNvPr>
          <p:cNvSpPr>
            <a:spLocks noGrp="1"/>
          </p:cNvSpPr>
          <p:nvPr>
            <p:ph type="body" sz="quarter" idx="11"/>
          </p:nvPr>
        </p:nvSpPr>
        <p:spPr/>
        <p:txBody>
          <a:bodyPr/>
          <a:lstStyle/>
          <a:p>
            <a:r>
              <a:rPr lang="en-GB" dirty="0"/>
              <a:t>20</a:t>
            </a:r>
            <a:r>
              <a:rPr lang="en-GB" baseline="30000" dirty="0"/>
              <a:t>th</a:t>
            </a:r>
            <a:r>
              <a:rPr lang="en-GB" dirty="0"/>
              <a:t> June 2019</a:t>
            </a:r>
          </a:p>
        </p:txBody>
      </p:sp>
      <p:sp>
        <p:nvSpPr>
          <p:cNvPr id="3" name="Title 2">
            <a:extLst>
              <a:ext uri="{FF2B5EF4-FFF2-40B4-BE49-F238E27FC236}">
                <a16:creationId xmlns:a16="http://schemas.microsoft.com/office/drawing/2014/main" id="{0210AB35-B11C-4AB1-9AB9-5EE4F9BE0E12}"/>
              </a:ext>
            </a:extLst>
          </p:cNvPr>
          <p:cNvSpPr>
            <a:spLocks noGrp="1"/>
          </p:cNvSpPr>
          <p:nvPr>
            <p:ph type="title"/>
          </p:nvPr>
        </p:nvSpPr>
        <p:spPr/>
        <p:txBody>
          <a:bodyPr>
            <a:normAutofit fontScale="90000"/>
          </a:bodyPr>
          <a:lstStyle/>
          <a:p>
            <a:r>
              <a:rPr lang="en-GB" dirty="0"/>
              <a:t>Wellcome Post-Award Webinar</a:t>
            </a:r>
          </a:p>
        </p:txBody>
      </p:sp>
      <p:sp>
        <p:nvSpPr>
          <p:cNvPr id="4" name="Text Placeholder 3">
            <a:extLst>
              <a:ext uri="{FF2B5EF4-FFF2-40B4-BE49-F238E27FC236}">
                <a16:creationId xmlns:a16="http://schemas.microsoft.com/office/drawing/2014/main" id="{66A665E4-6504-418C-842D-06F3039AD8FB}"/>
              </a:ext>
            </a:extLst>
          </p:cNvPr>
          <p:cNvSpPr>
            <a:spLocks noGrp="1"/>
          </p:cNvSpPr>
          <p:nvPr>
            <p:ph type="body" sz="quarter" idx="12"/>
          </p:nvPr>
        </p:nvSpPr>
        <p:spPr/>
        <p:txBody>
          <a:bodyPr/>
          <a:lstStyle/>
          <a:p>
            <a:endParaRPr lang="en-GB" dirty="0"/>
          </a:p>
        </p:txBody>
      </p:sp>
    </p:spTree>
    <p:extLst>
      <p:ext uri="{BB962C8B-B14F-4D97-AF65-F5344CB8AC3E}">
        <p14:creationId xmlns:p14="http://schemas.microsoft.com/office/powerpoint/2010/main" val="58798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95A21C8-B9EE-429D-B596-08ED988750B7}"/>
              </a:ext>
            </a:extLst>
          </p:cNvPr>
          <p:cNvSpPr>
            <a:spLocks noGrp="1"/>
          </p:cNvSpPr>
          <p:nvPr>
            <p:ph sz="quarter" idx="13"/>
          </p:nvPr>
        </p:nvSpPr>
        <p:spPr>
          <a:xfrm>
            <a:off x="626269" y="1746512"/>
            <a:ext cx="10452103" cy="3913898"/>
          </a:xfrm>
        </p:spPr>
        <p:txBody>
          <a:bodyPr/>
          <a:lstStyle/>
          <a:p>
            <a:pPr>
              <a:lnSpc>
                <a:spcPct val="150000"/>
              </a:lnSpc>
            </a:pPr>
            <a:r>
              <a:rPr lang="en-GB" sz="4000" dirty="0">
                <a:solidFill>
                  <a:schemeClr val="bg2"/>
                </a:solidFill>
              </a:rPr>
              <a:t>Payment capped to meet retention</a:t>
            </a:r>
          </a:p>
          <a:p>
            <a:pPr>
              <a:lnSpc>
                <a:spcPct val="150000"/>
              </a:lnSpc>
            </a:pPr>
            <a:r>
              <a:rPr lang="en-GB" sz="4000" dirty="0">
                <a:solidFill>
                  <a:schemeClr val="bg2"/>
                </a:solidFill>
              </a:rPr>
              <a:t>Rest of funds paid on submission of FER</a:t>
            </a:r>
          </a:p>
        </p:txBody>
      </p:sp>
      <p:sp>
        <p:nvSpPr>
          <p:cNvPr id="2" name="Title 1">
            <a:extLst>
              <a:ext uri="{FF2B5EF4-FFF2-40B4-BE49-F238E27FC236}">
                <a16:creationId xmlns:a16="http://schemas.microsoft.com/office/drawing/2014/main" id="{CD72F528-7588-4873-B9B7-66E747ACD49C}"/>
              </a:ext>
            </a:extLst>
          </p:cNvPr>
          <p:cNvSpPr>
            <a:spLocks noGrp="1"/>
          </p:cNvSpPr>
          <p:nvPr>
            <p:ph type="title"/>
          </p:nvPr>
        </p:nvSpPr>
        <p:spPr/>
        <p:txBody>
          <a:bodyPr/>
          <a:lstStyle/>
          <a:p>
            <a:r>
              <a:rPr lang="en-GB" dirty="0"/>
              <a:t>OSR</a:t>
            </a:r>
          </a:p>
        </p:txBody>
      </p:sp>
      <p:sp>
        <p:nvSpPr>
          <p:cNvPr id="4" name="Slide Number Placeholder 3">
            <a:extLst>
              <a:ext uri="{FF2B5EF4-FFF2-40B4-BE49-F238E27FC236}">
                <a16:creationId xmlns:a16="http://schemas.microsoft.com/office/drawing/2014/main" id="{14FC4072-C358-41BF-87B9-0228E76C5FB7}"/>
              </a:ext>
            </a:extLst>
          </p:cNvPr>
          <p:cNvSpPr>
            <a:spLocks noGrp="1"/>
          </p:cNvSpPr>
          <p:nvPr>
            <p:ph type="sldNum" sz="quarter" idx="4"/>
          </p:nvPr>
        </p:nvSpPr>
        <p:spPr/>
        <p:txBody>
          <a:bodyPr/>
          <a:lstStyle/>
          <a:p>
            <a:fld id="{80F3F43C-809F-4D44-AA8F-32A582938151}" type="slidenum">
              <a:rPr lang="en-US" smtClean="0"/>
              <a:pPr/>
              <a:t>10</a:t>
            </a:fld>
            <a:endParaRPr lang="en-US" dirty="0"/>
          </a:p>
        </p:txBody>
      </p:sp>
    </p:spTree>
    <p:extLst>
      <p:ext uri="{BB962C8B-B14F-4D97-AF65-F5344CB8AC3E}">
        <p14:creationId xmlns:p14="http://schemas.microsoft.com/office/powerpoint/2010/main" val="179140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8F2D-1C63-4459-BCF3-3B0A7FA29B3A}"/>
              </a:ext>
            </a:extLst>
          </p:cNvPr>
          <p:cNvSpPr>
            <a:spLocks noGrp="1"/>
          </p:cNvSpPr>
          <p:nvPr>
            <p:ph type="title"/>
          </p:nvPr>
        </p:nvSpPr>
        <p:spPr/>
        <p:txBody>
          <a:bodyPr/>
          <a:lstStyle/>
          <a:p>
            <a:r>
              <a:rPr lang="en-GB" dirty="0"/>
              <a:t>OSR</a:t>
            </a:r>
          </a:p>
        </p:txBody>
      </p:sp>
      <p:sp>
        <p:nvSpPr>
          <p:cNvPr id="3" name="Content Placeholder 2">
            <a:extLst>
              <a:ext uri="{FF2B5EF4-FFF2-40B4-BE49-F238E27FC236}">
                <a16:creationId xmlns:a16="http://schemas.microsoft.com/office/drawing/2014/main" id="{16327A65-B690-4F12-AA1C-3DEAE51C09A3}"/>
              </a:ext>
            </a:extLst>
          </p:cNvPr>
          <p:cNvSpPr>
            <a:spLocks noGrp="1"/>
          </p:cNvSpPr>
          <p:nvPr>
            <p:ph sz="quarter" idx="13"/>
          </p:nvPr>
        </p:nvSpPr>
        <p:spPr/>
        <p:txBody>
          <a:bodyPr/>
          <a:lstStyle/>
          <a:p>
            <a:pPr>
              <a:lnSpc>
                <a:spcPct val="150000"/>
              </a:lnSpc>
            </a:pPr>
            <a:r>
              <a:rPr lang="en-GB" dirty="0"/>
              <a:t>Can’t find grant on OSR? 3 things to check:</a:t>
            </a:r>
          </a:p>
          <a:p>
            <a:pPr marL="1085850" lvl="1" indent="-342900">
              <a:lnSpc>
                <a:spcPct val="150000"/>
              </a:lnSpc>
              <a:buFont typeface="Arial" panose="020B0604020202020204" pitchFamily="34" charset="0"/>
              <a:buChar char="•"/>
            </a:pPr>
            <a:r>
              <a:rPr lang="en-GB" dirty="0"/>
              <a:t>Is the grant non-milestone?</a:t>
            </a:r>
          </a:p>
          <a:p>
            <a:pPr marL="1085850" lvl="1" indent="-342900">
              <a:lnSpc>
                <a:spcPct val="150000"/>
              </a:lnSpc>
              <a:buFont typeface="Arial" panose="020B0604020202020204" pitchFamily="34" charset="0"/>
              <a:buChar char="•"/>
            </a:pPr>
            <a:r>
              <a:rPr lang="en-GB" dirty="0"/>
              <a:t>Has GSC been submitted and approved?</a:t>
            </a:r>
          </a:p>
          <a:p>
            <a:pPr marL="1085850" lvl="1" indent="-342900">
              <a:lnSpc>
                <a:spcPct val="150000"/>
              </a:lnSpc>
              <a:buFont typeface="Arial" panose="020B0604020202020204" pitchFamily="34" charset="0"/>
              <a:buChar char="•"/>
            </a:pPr>
            <a:r>
              <a:rPr lang="en-GB" dirty="0"/>
              <a:t>Has grant been paid to retention?</a:t>
            </a:r>
          </a:p>
          <a:p>
            <a:pPr marL="1085850" lvl="1" indent="-34290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4A3ADB8B-E31E-466B-989B-1293E28A51C4}"/>
              </a:ext>
            </a:extLst>
          </p:cNvPr>
          <p:cNvSpPr>
            <a:spLocks noGrp="1"/>
          </p:cNvSpPr>
          <p:nvPr>
            <p:ph type="sldNum" sz="quarter" idx="4"/>
          </p:nvPr>
        </p:nvSpPr>
        <p:spPr/>
        <p:txBody>
          <a:bodyPr/>
          <a:lstStyle/>
          <a:p>
            <a:fld id="{80F3F43C-809F-4D44-AA8F-32A582938151}" type="slidenum">
              <a:rPr lang="en-US" smtClean="0"/>
              <a:pPr/>
              <a:t>11</a:t>
            </a:fld>
            <a:endParaRPr lang="en-US" dirty="0"/>
          </a:p>
        </p:txBody>
      </p:sp>
    </p:spTree>
    <p:extLst>
      <p:ext uri="{BB962C8B-B14F-4D97-AF65-F5344CB8AC3E}">
        <p14:creationId xmlns:p14="http://schemas.microsoft.com/office/powerpoint/2010/main" val="3987070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18F2D-1C63-4459-BCF3-3B0A7FA29B3A}"/>
              </a:ext>
            </a:extLst>
          </p:cNvPr>
          <p:cNvSpPr>
            <a:spLocks noGrp="1"/>
          </p:cNvSpPr>
          <p:nvPr>
            <p:ph type="title"/>
          </p:nvPr>
        </p:nvSpPr>
        <p:spPr/>
        <p:txBody>
          <a:bodyPr/>
          <a:lstStyle/>
          <a:p>
            <a:r>
              <a:rPr lang="en-GB" dirty="0"/>
              <a:t>OSR</a:t>
            </a:r>
          </a:p>
        </p:txBody>
      </p:sp>
      <p:sp>
        <p:nvSpPr>
          <p:cNvPr id="4" name="Slide Number Placeholder 3">
            <a:extLst>
              <a:ext uri="{FF2B5EF4-FFF2-40B4-BE49-F238E27FC236}">
                <a16:creationId xmlns:a16="http://schemas.microsoft.com/office/drawing/2014/main" id="{4A3ADB8B-E31E-466B-989B-1293E28A51C4}"/>
              </a:ext>
            </a:extLst>
          </p:cNvPr>
          <p:cNvSpPr>
            <a:spLocks noGrp="1"/>
          </p:cNvSpPr>
          <p:nvPr>
            <p:ph type="sldNum" sz="quarter" idx="4"/>
          </p:nvPr>
        </p:nvSpPr>
        <p:spPr/>
        <p:txBody>
          <a:bodyPr/>
          <a:lstStyle/>
          <a:p>
            <a:fld id="{80F3F43C-809F-4D44-AA8F-32A582938151}" type="slidenum">
              <a:rPr lang="en-US" smtClean="0"/>
              <a:pPr/>
              <a:t>12</a:t>
            </a:fld>
            <a:endParaRPr lang="en-US" dirty="0"/>
          </a:p>
        </p:txBody>
      </p:sp>
      <p:pic>
        <p:nvPicPr>
          <p:cNvPr id="5" name="Picture 4">
            <a:extLst>
              <a:ext uri="{FF2B5EF4-FFF2-40B4-BE49-F238E27FC236}">
                <a16:creationId xmlns:a16="http://schemas.microsoft.com/office/drawing/2014/main" id="{975D906C-D5D9-4080-B85D-6E68E1C00E14}"/>
              </a:ext>
            </a:extLst>
          </p:cNvPr>
          <p:cNvPicPr>
            <a:picLocks noChangeAspect="1"/>
          </p:cNvPicPr>
          <p:nvPr/>
        </p:nvPicPr>
        <p:blipFill rotWithShape="1">
          <a:blip r:embed="rId3"/>
          <a:srcRect t="6951" r="4918"/>
          <a:stretch/>
        </p:blipFill>
        <p:spPr>
          <a:xfrm>
            <a:off x="1193402" y="1746513"/>
            <a:ext cx="9317831" cy="4168238"/>
          </a:xfrm>
          <a:prstGeom prst="rect">
            <a:avLst/>
          </a:prstGeom>
        </p:spPr>
      </p:pic>
      <p:pic>
        <p:nvPicPr>
          <p:cNvPr id="7" name="Picture 2" descr="Image result for tick icon">
            <a:extLst>
              <a:ext uri="{FF2B5EF4-FFF2-40B4-BE49-F238E27FC236}">
                <a16:creationId xmlns:a16="http://schemas.microsoft.com/office/drawing/2014/main" id="{2928BF87-4D34-431A-9072-B8ABDE7E9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868" y="4763215"/>
            <a:ext cx="363099" cy="3630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tick icon">
            <a:extLst>
              <a:ext uri="{FF2B5EF4-FFF2-40B4-BE49-F238E27FC236}">
                <a16:creationId xmlns:a16="http://schemas.microsoft.com/office/drawing/2014/main" id="{83C53AC9-0AD2-4422-A752-47D97B008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868" y="4884799"/>
            <a:ext cx="396233" cy="396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tick icon">
            <a:extLst>
              <a:ext uri="{FF2B5EF4-FFF2-40B4-BE49-F238E27FC236}">
                <a16:creationId xmlns:a16="http://schemas.microsoft.com/office/drawing/2014/main" id="{97A0230F-29BA-492F-8F94-417557C6F4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735" y="4078260"/>
            <a:ext cx="346546" cy="3465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tick icon">
            <a:extLst>
              <a:ext uri="{FF2B5EF4-FFF2-40B4-BE49-F238E27FC236}">
                <a16:creationId xmlns:a16="http://schemas.microsoft.com/office/drawing/2014/main" id="{A07119FB-E8A4-4CC5-9F15-042A659A1E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5735" y="4241115"/>
            <a:ext cx="367382" cy="367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856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2F528-7588-4873-B9B7-66E747ACD49C}"/>
              </a:ext>
            </a:extLst>
          </p:cNvPr>
          <p:cNvSpPr>
            <a:spLocks noGrp="1"/>
          </p:cNvSpPr>
          <p:nvPr>
            <p:ph type="title"/>
          </p:nvPr>
        </p:nvSpPr>
        <p:spPr/>
        <p:txBody>
          <a:bodyPr/>
          <a:lstStyle/>
          <a:p>
            <a:r>
              <a:rPr lang="en-GB" dirty="0"/>
              <a:t>OSR</a:t>
            </a:r>
          </a:p>
        </p:txBody>
      </p:sp>
      <p:pic>
        <p:nvPicPr>
          <p:cNvPr id="5" name="Content Placeholder 4">
            <a:extLst>
              <a:ext uri="{FF2B5EF4-FFF2-40B4-BE49-F238E27FC236}">
                <a16:creationId xmlns:a16="http://schemas.microsoft.com/office/drawing/2014/main" id="{718D4E23-9E3B-46B6-BADC-6522EA779016}"/>
              </a:ext>
            </a:extLst>
          </p:cNvPr>
          <p:cNvPicPr>
            <a:picLocks noGrp="1" noChangeAspect="1"/>
          </p:cNvPicPr>
          <p:nvPr>
            <p:ph sz="quarter" idx="13"/>
          </p:nvPr>
        </p:nvPicPr>
        <p:blipFill>
          <a:blip r:embed="rId3"/>
          <a:stretch>
            <a:fillRect/>
          </a:stretch>
        </p:blipFill>
        <p:spPr>
          <a:xfrm>
            <a:off x="624682" y="1746512"/>
            <a:ext cx="10453688" cy="1848687"/>
          </a:xfrm>
          <a:prstGeom prst="rect">
            <a:avLst/>
          </a:prstGeom>
        </p:spPr>
      </p:pic>
      <p:sp>
        <p:nvSpPr>
          <p:cNvPr id="4" name="Slide Number Placeholder 3">
            <a:extLst>
              <a:ext uri="{FF2B5EF4-FFF2-40B4-BE49-F238E27FC236}">
                <a16:creationId xmlns:a16="http://schemas.microsoft.com/office/drawing/2014/main" id="{14FC4072-C358-41BF-87B9-0228E76C5FB7}"/>
              </a:ext>
            </a:extLst>
          </p:cNvPr>
          <p:cNvSpPr>
            <a:spLocks noGrp="1"/>
          </p:cNvSpPr>
          <p:nvPr>
            <p:ph type="sldNum" sz="quarter" idx="4"/>
          </p:nvPr>
        </p:nvSpPr>
        <p:spPr/>
        <p:txBody>
          <a:bodyPr/>
          <a:lstStyle/>
          <a:p>
            <a:fld id="{80F3F43C-809F-4D44-AA8F-32A582938151}" type="slidenum">
              <a:rPr lang="en-US" smtClean="0"/>
              <a:pPr/>
              <a:t>13</a:t>
            </a:fld>
            <a:endParaRPr lang="en-US" dirty="0"/>
          </a:p>
        </p:txBody>
      </p:sp>
      <p:sp>
        <p:nvSpPr>
          <p:cNvPr id="6" name="Oval 5">
            <a:extLst>
              <a:ext uri="{FF2B5EF4-FFF2-40B4-BE49-F238E27FC236}">
                <a16:creationId xmlns:a16="http://schemas.microsoft.com/office/drawing/2014/main" id="{63BF4F66-44A7-4532-9490-8B2F451BA36F}"/>
              </a:ext>
            </a:extLst>
          </p:cNvPr>
          <p:cNvSpPr/>
          <p:nvPr/>
        </p:nvSpPr>
        <p:spPr>
          <a:xfrm>
            <a:off x="9310978" y="2843475"/>
            <a:ext cx="954156" cy="751724"/>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37AEF96B-23DB-40FE-AEDF-0DDE50130F8B}"/>
              </a:ext>
            </a:extLst>
          </p:cNvPr>
          <p:cNvSpPr txBox="1"/>
          <p:nvPr/>
        </p:nvSpPr>
        <p:spPr>
          <a:xfrm>
            <a:off x="624682" y="3768918"/>
            <a:ext cx="10453688" cy="1477328"/>
          </a:xfrm>
          <a:prstGeom prst="rect">
            <a:avLst/>
          </a:prstGeom>
          <a:noFill/>
        </p:spPr>
        <p:txBody>
          <a:bodyPr wrap="square" rtlCol="0">
            <a:spAutoFit/>
          </a:bodyPr>
          <a:lstStyle/>
          <a:p>
            <a:pPr marL="285750" indent="-285750">
              <a:buFont typeface="Arial" panose="020B0604020202020204" pitchFamily="34" charset="0"/>
              <a:buChar char="•"/>
            </a:pPr>
            <a:r>
              <a:rPr lang="en-GB" dirty="0"/>
              <a:t>Claiming spend for more than one spend period</a:t>
            </a:r>
          </a:p>
          <a:p>
            <a:pPr marL="285750" indent="-285750">
              <a:buFont typeface="Arial" panose="020B0604020202020204" pitchFamily="34" charset="0"/>
              <a:buChar char="•"/>
            </a:pPr>
            <a:r>
              <a:rPr lang="en-GB" dirty="0"/>
              <a:t>Request change of start date to bring in line with first claim</a:t>
            </a:r>
          </a:p>
          <a:p>
            <a:pPr marL="285750" indent="-285750">
              <a:buFont typeface="Arial" panose="020B0604020202020204" pitchFamily="34" charset="0"/>
              <a:buChar char="•"/>
            </a:pPr>
            <a:r>
              <a:rPr lang="en-GB" dirty="0"/>
              <a:t>Explain any spikes and dips</a:t>
            </a:r>
          </a:p>
          <a:p>
            <a:pPr marL="285750" indent="-285750">
              <a:buFont typeface="Arial" panose="020B0604020202020204" pitchFamily="34" charset="0"/>
              <a:buChar char="•"/>
            </a:pPr>
            <a:r>
              <a:rPr lang="en-GB" dirty="0"/>
              <a:t>Spend time variance is large</a:t>
            </a:r>
          </a:p>
          <a:p>
            <a:pPr marL="285750" indent="-285750">
              <a:buFont typeface="Arial" panose="020B0604020202020204" pitchFamily="34" charset="0"/>
              <a:buChar char="•"/>
            </a:pPr>
            <a:r>
              <a:rPr lang="en-GB" dirty="0"/>
              <a:t>Zero spend or same as last quarter comment will be mandatory.</a:t>
            </a:r>
          </a:p>
        </p:txBody>
      </p:sp>
    </p:spTree>
    <p:extLst>
      <p:ext uri="{BB962C8B-B14F-4D97-AF65-F5344CB8AC3E}">
        <p14:creationId xmlns:p14="http://schemas.microsoft.com/office/powerpoint/2010/main" val="3699992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F16C-B063-430A-A0B5-9CA63E386F81}"/>
              </a:ext>
            </a:extLst>
          </p:cNvPr>
          <p:cNvSpPr>
            <a:spLocks noGrp="1"/>
          </p:cNvSpPr>
          <p:nvPr>
            <p:ph type="title"/>
          </p:nvPr>
        </p:nvSpPr>
        <p:spPr/>
        <p:txBody>
          <a:bodyPr>
            <a:normAutofit/>
          </a:bodyPr>
          <a:lstStyle/>
          <a:p>
            <a:r>
              <a:rPr lang="en-GB" sz="4800" dirty="0"/>
              <a:t>Final Expenditure Report (FER)</a:t>
            </a:r>
          </a:p>
        </p:txBody>
      </p:sp>
      <p:sp>
        <p:nvSpPr>
          <p:cNvPr id="3" name="Content Placeholder 2">
            <a:extLst>
              <a:ext uri="{FF2B5EF4-FFF2-40B4-BE49-F238E27FC236}">
                <a16:creationId xmlns:a16="http://schemas.microsoft.com/office/drawing/2014/main" id="{D11E51E6-2C1E-41A5-B9D2-9FF39A28EBD8}"/>
              </a:ext>
            </a:extLst>
          </p:cNvPr>
          <p:cNvSpPr>
            <a:spLocks noGrp="1"/>
          </p:cNvSpPr>
          <p:nvPr>
            <p:ph sz="quarter" idx="13"/>
          </p:nvPr>
        </p:nvSpPr>
        <p:spPr/>
        <p:txBody>
          <a:bodyPr/>
          <a:lstStyle/>
          <a:p>
            <a:r>
              <a:rPr lang="en-GB" sz="4000" dirty="0">
                <a:solidFill>
                  <a:schemeClr val="accent3"/>
                </a:solidFill>
              </a:rPr>
              <a:t>Can I amend a submitted FER?</a:t>
            </a:r>
          </a:p>
          <a:p>
            <a:endParaRPr lang="en-GB" sz="4000" dirty="0">
              <a:solidFill>
                <a:schemeClr val="bg2"/>
              </a:solidFill>
            </a:endParaRPr>
          </a:p>
          <a:p>
            <a:r>
              <a:rPr lang="en-GB" sz="4000" dirty="0">
                <a:solidFill>
                  <a:schemeClr val="bg2"/>
                </a:solidFill>
              </a:rPr>
              <a:t>NO!</a:t>
            </a:r>
          </a:p>
        </p:txBody>
      </p:sp>
      <p:sp>
        <p:nvSpPr>
          <p:cNvPr id="4" name="Slide Number Placeholder 3">
            <a:extLst>
              <a:ext uri="{FF2B5EF4-FFF2-40B4-BE49-F238E27FC236}">
                <a16:creationId xmlns:a16="http://schemas.microsoft.com/office/drawing/2014/main" id="{3DC4B99A-9FD9-4642-A9D2-C54154BFAC8D}"/>
              </a:ext>
            </a:extLst>
          </p:cNvPr>
          <p:cNvSpPr>
            <a:spLocks noGrp="1"/>
          </p:cNvSpPr>
          <p:nvPr>
            <p:ph type="sldNum" sz="quarter" idx="4"/>
          </p:nvPr>
        </p:nvSpPr>
        <p:spPr/>
        <p:txBody>
          <a:bodyPr/>
          <a:lstStyle/>
          <a:p>
            <a:fld id="{80F3F43C-809F-4D44-AA8F-32A582938151}" type="slidenum">
              <a:rPr lang="en-US" smtClean="0"/>
              <a:pPr/>
              <a:t>14</a:t>
            </a:fld>
            <a:endParaRPr lang="en-US" dirty="0"/>
          </a:p>
        </p:txBody>
      </p:sp>
    </p:spTree>
    <p:extLst>
      <p:ext uri="{BB962C8B-B14F-4D97-AF65-F5344CB8AC3E}">
        <p14:creationId xmlns:p14="http://schemas.microsoft.com/office/powerpoint/2010/main" val="1403750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F16C-B063-430A-A0B5-9CA63E386F81}"/>
              </a:ext>
            </a:extLst>
          </p:cNvPr>
          <p:cNvSpPr>
            <a:spLocks noGrp="1"/>
          </p:cNvSpPr>
          <p:nvPr>
            <p:ph type="title"/>
          </p:nvPr>
        </p:nvSpPr>
        <p:spPr/>
        <p:txBody>
          <a:bodyPr/>
          <a:lstStyle/>
          <a:p>
            <a:r>
              <a:rPr lang="en-GB" dirty="0"/>
              <a:t>FER</a:t>
            </a:r>
          </a:p>
        </p:txBody>
      </p:sp>
      <p:sp>
        <p:nvSpPr>
          <p:cNvPr id="3" name="Content Placeholder 2">
            <a:extLst>
              <a:ext uri="{FF2B5EF4-FFF2-40B4-BE49-F238E27FC236}">
                <a16:creationId xmlns:a16="http://schemas.microsoft.com/office/drawing/2014/main" id="{D11E51E6-2C1E-41A5-B9D2-9FF39A28EBD8}"/>
              </a:ext>
            </a:extLst>
          </p:cNvPr>
          <p:cNvSpPr>
            <a:spLocks noGrp="1"/>
          </p:cNvSpPr>
          <p:nvPr>
            <p:ph sz="quarter" idx="13"/>
          </p:nvPr>
        </p:nvSpPr>
        <p:spPr/>
        <p:txBody>
          <a:bodyPr/>
          <a:lstStyle/>
          <a:p>
            <a:r>
              <a:rPr lang="en-GB" sz="4000" dirty="0">
                <a:solidFill>
                  <a:schemeClr val="accent3"/>
                </a:solidFill>
              </a:rPr>
              <a:t>Can I get an extension on submitting?</a:t>
            </a:r>
          </a:p>
          <a:p>
            <a:endParaRPr lang="en-GB" sz="4000" dirty="0">
              <a:solidFill>
                <a:schemeClr val="bg2"/>
              </a:solidFill>
            </a:endParaRPr>
          </a:p>
          <a:p>
            <a:r>
              <a:rPr lang="en-GB" sz="4000" dirty="0">
                <a:solidFill>
                  <a:schemeClr val="bg2"/>
                </a:solidFill>
              </a:rPr>
              <a:t>YES!</a:t>
            </a:r>
          </a:p>
          <a:p>
            <a:r>
              <a:rPr lang="en-GB" sz="4000" dirty="0">
                <a:solidFill>
                  <a:schemeClr val="bg2"/>
                </a:solidFill>
              </a:rPr>
              <a:t>Contact your GPT business partner.</a:t>
            </a:r>
          </a:p>
          <a:p>
            <a:r>
              <a:rPr lang="en-GB" sz="4000" dirty="0">
                <a:solidFill>
                  <a:schemeClr val="bg2"/>
                </a:solidFill>
                <a:hlinkClick r:id="rId3"/>
              </a:rPr>
              <a:t>grantpayments@wellcome.ac.uk</a:t>
            </a:r>
            <a:r>
              <a:rPr lang="en-GB" sz="4000" dirty="0">
                <a:solidFill>
                  <a:schemeClr val="bg2"/>
                </a:solidFill>
              </a:rPr>
              <a:t> </a:t>
            </a:r>
          </a:p>
          <a:p>
            <a:endParaRPr lang="en-GB" sz="4000" dirty="0">
              <a:solidFill>
                <a:schemeClr val="bg2"/>
              </a:solidFill>
            </a:endParaRPr>
          </a:p>
        </p:txBody>
      </p:sp>
      <p:sp>
        <p:nvSpPr>
          <p:cNvPr id="4" name="Slide Number Placeholder 3">
            <a:extLst>
              <a:ext uri="{FF2B5EF4-FFF2-40B4-BE49-F238E27FC236}">
                <a16:creationId xmlns:a16="http://schemas.microsoft.com/office/drawing/2014/main" id="{3DC4B99A-9FD9-4642-A9D2-C54154BFAC8D}"/>
              </a:ext>
            </a:extLst>
          </p:cNvPr>
          <p:cNvSpPr>
            <a:spLocks noGrp="1"/>
          </p:cNvSpPr>
          <p:nvPr>
            <p:ph type="sldNum" sz="quarter" idx="4"/>
          </p:nvPr>
        </p:nvSpPr>
        <p:spPr/>
        <p:txBody>
          <a:bodyPr/>
          <a:lstStyle/>
          <a:p>
            <a:fld id="{80F3F43C-809F-4D44-AA8F-32A582938151}" type="slidenum">
              <a:rPr lang="en-US" smtClean="0"/>
              <a:pPr/>
              <a:t>15</a:t>
            </a:fld>
            <a:endParaRPr lang="en-US" dirty="0"/>
          </a:p>
        </p:txBody>
      </p:sp>
    </p:spTree>
    <p:extLst>
      <p:ext uri="{BB962C8B-B14F-4D97-AF65-F5344CB8AC3E}">
        <p14:creationId xmlns:p14="http://schemas.microsoft.com/office/powerpoint/2010/main" val="171878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BF16C-B063-430A-A0B5-9CA63E386F81}"/>
              </a:ext>
            </a:extLst>
          </p:cNvPr>
          <p:cNvSpPr>
            <a:spLocks noGrp="1"/>
          </p:cNvSpPr>
          <p:nvPr>
            <p:ph type="title"/>
          </p:nvPr>
        </p:nvSpPr>
        <p:spPr/>
        <p:txBody>
          <a:bodyPr/>
          <a:lstStyle/>
          <a:p>
            <a:r>
              <a:rPr lang="en-GB" dirty="0"/>
              <a:t>FER</a:t>
            </a:r>
          </a:p>
        </p:txBody>
      </p:sp>
      <p:sp>
        <p:nvSpPr>
          <p:cNvPr id="3" name="Content Placeholder 2">
            <a:extLst>
              <a:ext uri="{FF2B5EF4-FFF2-40B4-BE49-F238E27FC236}">
                <a16:creationId xmlns:a16="http://schemas.microsoft.com/office/drawing/2014/main" id="{D11E51E6-2C1E-41A5-B9D2-9FF39A28EBD8}"/>
              </a:ext>
            </a:extLst>
          </p:cNvPr>
          <p:cNvSpPr>
            <a:spLocks noGrp="1"/>
          </p:cNvSpPr>
          <p:nvPr>
            <p:ph sz="quarter" idx="13"/>
          </p:nvPr>
        </p:nvSpPr>
        <p:spPr/>
        <p:txBody>
          <a:bodyPr/>
          <a:lstStyle/>
          <a:p>
            <a:r>
              <a:rPr lang="en-GB" sz="4000" dirty="0">
                <a:solidFill>
                  <a:schemeClr val="accent3"/>
                </a:solidFill>
              </a:rPr>
              <a:t>Costs on FER don’t match Award Letter?</a:t>
            </a:r>
          </a:p>
          <a:p>
            <a:endParaRPr lang="en-GB" sz="4000" dirty="0">
              <a:solidFill>
                <a:schemeClr val="bg2"/>
              </a:solidFill>
            </a:endParaRPr>
          </a:p>
          <a:p>
            <a:r>
              <a:rPr lang="en-GB" sz="4000" dirty="0">
                <a:solidFill>
                  <a:schemeClr val="bg2"/>
                </a:solidFill>
              </a:rPr>
              <a:t>Contact the Grant Manager.</a:t>
            </a:r>
          </a:p>
          <a:p>
            <a:r>
              <a:rPr lang="en-GB" sz="4000" dirty="0">
                <a:solidFill>
                  <a:schemeClr val="bg2"/>
                </a:solidFill>
              </a:rPr>
              <a:t>Contact your GPT business partner.</a:t>
            </a:r>
          </a:p>
          <a:p>
            <a:r>
              <a:rPr lang="en-GB" sz="4000" dirty="0">
                <a:solidFill>
                  <a:schemeClr val="bg2"/>
                </a:solidFill>
                <a:hlinkClick r:id="rId3"/>
              </a:rPr>
              <a:t>grantpayments@wellcome.ac.uk</a:t>
            </a:r>
            <a:r>
              <a:rPr lang="en-GB" sz="4000" dirty="0">
                <a:solidFill>
                  <a:schemeClr val="bg2"/>
                </a:solidFill>
              </a:rPr>
              <a:t> </a:t>
            </a:r>
          </a:p>
        </p:txBody>
      </p:sp>
      <p:sp>
        <p:nvSpPr>
          <p:cNvPr id="4" name="Slide Number Placeholder 3">
            <a:extLst>
              <a:ext uri="{FF2B5EF4-FFF2-40B4-BE49-F238E27FC236}">
                <a16:creationId xmlns:a16="http://schemas.microsoft.com/office/drawing/2014/main" id="{3DC4B99A-9FD9-4642-A9D2-C54154BFAC8D}"/>
              </a:ext>
            </a:extLst>
          </p:cNvPr>
          <p:cNvSpPr>
            <a:spLocks noGrp="1"/>
          </p:cNvSpPr>
          <p:nvPr>
            <p:ph type="sldNum" sz="quarter" idx="4"/>
          </p:nvPr>
        </p:nvSpPr>
        <p:spPr/>
        <p:txBody>
          <a:bodyPr/>
          <a:lstStyle/>
          <a:p>
            <a:fld id="{80F3F43C-809F-4D44-AA8F-32A582938151}" type="slidenum">
              <a:rPr lang="en-US" smtClean="0"/>
              <a:pPr/>
              <a:t>16</a:t>
            </a:fld>
            <a:endParaRPr lang="en-US" dirty="0"/>
          </a:p>
        </p:txBody>
      </p:sp>
    </p:spTree>
    <p:extLst>
      <p:ext uri="{BB962C8B-B14F-4D97-AF65-F5344CB8AC3E}">
        <p14:creationId xmlns:p14="http://schemas.microsoft.com/office/powerpoint/2010/main" val="402854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BFC8-A4FF-47E7-8EEB-854FC45D9688}"/>
              </a:ext>
            </a:extLst>
          </p:cNvPr>
          <p:cNvSpPr>
            <a:spLocks noGrp="1"/>
          </p:cNvSpPr>
          <p:nvPr>
            <p:ph type="title"/>
          </p:nvPr>
        </p:nvSpPr>
        <p:spPr/>
        <p:txBody>
          <a:bodyPr/>
          <a:lstStyle/>
          <a:p>
            <a:r>
              <a:rPr lang="en-GB" dirty="0"/>
              <a:t>FER</a:t>
            </a:r>
          </a:p>
        </p:txBody>
      </p:sp>
      <p:sp>
        <p:nvSpPr>
          <p:cNvPr id="4" name="Slide Number Placeholder 3">
            <a:extLst>
              <a:ext uri="{FF2B5EF4-FFF2-40B4-BE49-F238E27FC236}">
                <a16:creationId xmlns:a16="http://schemas.microsoft.com/office/drawing/2014/main" id="{F74BE1FA-4597-4D45-8351-BFD6D07F7165}"/>
              </a:ext>
            </a:extLst>
          </p:cNvPr>
          <p:cNvSpPr>
            <a:spLocks noGrp="1"/>
          </p:cNvSpPr>
          <p:nvPr>
            <p:ph type="sldNum" sz="quarter" idx="4"/>
          </p:nvPr>
        </p:nvSpPr>
        <p:spPr/>
        <p:txBody>
          <a:bodyPr/>
          <a:lstStyle/>
          <a:p>
            <a:fld id="{80F3F43C-809F-4D44-AA8F-32A582938151}" type="slidenum">
              <a:rPr lang="en-US" smtClean="0"/>
              <a:pPr/>
              <a:t>17</a:t>
            </a:fld>
            <a:endParaRPr lang="en-US" dirty="0"/>
          </a:p>
        </p:txBody>
      </p:sp>
      <p:pic>
        <p:nvPicPr>
          <p:cNvPr id="5" name="Picture 4">
            <a:extLst>
              <a:ext uri="{FF2B5EF4-FFF2-40B4-BE49-F238E27FC236}">
                <a16:creationId xmlns:a16="http://schemas.microsoft.com/office/drawing/2014/main" id="{C6230BEC-1BB8-43A9-9322-69D9AD3C6839}"/>
              </a:ext>
            </a:extLst>
          </p:cNvPr>
          <p:cNvPicPr>
            <a:picLocks noChangeAspect="1"/>
          </p:cNvPicPr>
          <p:nvPr/>
        </p:nvPicPr>
        <p:blipFill>
          <a:blip r:embed="rId3"/>
          <a:stretch>
            <a:fillRect/>
          </a:stretch>
        </p:blipFill>
        <p:spPr>
          <a:xfrm>
            <a:off x="960120" y="1579227"/>
            <a:ext cx="7397152" cy="4450270"/>
          </a:xfrm>
          <a:prstGeom prst="rect">
            <a:avLst/>
          </a:prstGeom>
        </p:spPr>
      </p:pic>
      <p:sp>
        <p:nvSpPr>
          <p:cNvPr id="6" name="Oval 5">
            <a:extLst>
              <a:ext uri="{FF2B5EF4-FFF2-40B4-BE49-F238E27FC236}">
                <a16:creationId xmlns:a16="http://schemas.microsoft.com/office/drawing/2014/main" id="{A2DCB1FF-F243-4D81-80E3-7A40E102C61B}"/>
              </a:ext>
            </a:extLst>
          </p:cNvPr>
          <p:cNvSpPr/>
          <p:nvPr/>
        </p:nvSpPr>
        <p:spPr>
          <a:xfrm>
            <a:off x="6339840" y="2091751"/>
            <a:ext cx="1898978" cy="584439"/>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7" name="TextBox 6">
            <a:extLst>
              <a:ext uri="{FF2B5EF4-FFF2-40B4-BE49-F238E27FC236}">
                <a16:creationId xmlns:a16="http://schemas.microsoft.com/office/drawing/2014/main" id="{05137D3A-9D42-4E45-BB4B-0AF3E2AB7B84}"/>
              </a:ext>
            </a:extLst>
          </p:cNvPr>
          <p:cNvSpPr txBox="1"/>
          <p:nvPr/>
        </p:nvSpPr>
        <p:spPr>
          <a:xfrm>
            <a:off x="8393536" y="1661221"/>
            <a:ext cx="3249581"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800" dirty="0"/>
              <a:t>Large Variances </a:t>
            </a:r>
          </a:p>
          <a:p>
            <a:pPr marL="285750" indent="-285750">
              <a:lnSpc>
                <a:spcPct val="150000"/>
              </a:lnSpc>
              <a:buFont typeface="Arial" panose="020B0604020202020204" pitchFamily="34" charset="0"/>
              <a:buChar char="•"/>
            </a:pPr>
            <a:r>
              <a:rPr lang="en-GB" sz="2800" dirty="0"/>
              <a:t>Unexpected Overspend</a:t>
            </a:r>
          </a:p>
          <a:p>
            <a:pPr marL="285750" indent="-285750">
              <a:lnSpc>
                <a:spcPct val="150000"/>
              </a:lnSpc>
              <a:buFont typeface="Arial" panose="020B0604020202020204" pitchFamily="34" charset="0"/>
              <a:buChar char="•"/>
            </a:pPr>
            <a:r>
              <a:rPr lang="en-GB" sz="2800" dirty="0"/>
              <a:t>Large Project Funding Changes</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8767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135E-D2D4-45CE-AC8D-51724A3F1115}"/>
              </a:ext>
            </a:extLst>
          </p:cNvPr>
          <p:cNvSpPr>
            <a:spLocks noGrp="1"/>
          </p:cNvSpPr>
          <p:nvPr>
            <p:ph type="title"/>
          </p:nvPr>
        </p:nvSpPr>
        <p:spPr/>
        <p:txBody>
          <a:bodyPr/>
          <a:lstStyle/>
          <a:p>
            <a:r>
              <a:rPr lang="en-GB" dirty="0"/>
              <a:t>Payment</a:t>
            </a:r>
          </a:p>
        </p:txBody>
      </p:sp>
      <p:sp>
        <p:nvSpPr>
          <p:cNvPr id="3" name="Content Placeholder 2">
            <a:extLst>
              <a:ext uri="{FF2B5EF4-FFF2-40B4-BE49-F238E27FC236}">
                <a16:creationId xmlns:a16="http://schemas.microsoft.com/office/drawing/2014/main" id="{24CA7E97-D37F-47D7-9EAE-2DEF97CC2779}"/>
              </a:ext>
            </a:extLst>
          </p:cNvPr>
          <p:cNvSpPr>
            <a:spLocks noGrp="1"/>
          </p:cNvSpPr>
          <p:nvPr>
            <p:ph sz="quarter" idx="13"/>
          </p:nvPr>
        </p:nvSpPr>
        <p:spPr/>
        <p:txBody>
          <a:bodyPr/>
          <a:lstStyle/>
          <a:p>
            <a:pPr marL="342900" indent="-342900">
              <a:buFont typeface="Arial" panose="020B0604020202020204" pitchFamily="34" charset="0"/>
              <a:buChar char="•"/>
            </a:pPr>
            <a:r>
              <a:rPr lang="en-GB" dirty="0"/>
              <a:t>Currently trialling a monthly payment cycle. </a:t>
            </a:r>
          </a:p>
          <a:p>
            <a:pPr marL="342900" indent="-342900">
              <a:buFont typeface="Arial" panose="020B0604020202020204" pitchFamily="34" charset="0"/>
              <a:buChar char="•"/>
            </a:pPr>
            <a:r>
              <a:rPr lang="en-GB" dirty="0"/>
              <a:t>Payment will be received on the last Friday of every month</a:t>
            </a:r>
          </a:p>
        </p:txBody>
      </p:sp>
      <p:sp>
        <p:nvSpPr>
          <p:cNvPr id="4" name="Slide Number Placeholder 3">
            <a:extLst>
              <a:ext uri="{FF2B5EF4-FFF2-40B4-BE49-F238E27FC236}">
                <a16:creationId xmlns:a16="http://schemas.microsoft.com/office/drawing/2014/main" id="{E016B671-B8DC-4464-A7F1-90B90421AE81}"/>
              </a:ext>
            </a:extLst>
          </p:cNvPr>
          <p:cNvSpPr>
            <a:spLocks noGrp="1"/>
          </p:cNvSpPr>
          <p:nvPr>
            <p:ph type="sldNum" sz="quarter" idx="4"/>
          </p:nvPr>
        </p:nvSpPr>
        <p:spPr/>
        <p:txBody>
          <a:bodyPr/>
          <a:lstStyle/>
          <a:p>
            <a:fld id="{80F3F43C-809F-4D44-AA8F-32A582938151}" type="slidenum">
              <a:rPr lang="en-US" smtClean="0"/>
              <a:pPr/>
              <a:t>18</a:t>
            </a:fld>
            <a:endParaRPr lang="en-US" dirty="0"/>
          </a:p>
        </p:txBody>
      </p:sp>
    </p:spTree>
    <p:extLst>
      <p:ext uri="{BB962C8B-B14F-4D97-AF65-F5344CB8AC3E}">
        <p14:creationId xmlns:p14="http://schemas.microsoft.com/office/powerpoint/2010/main" val="3271693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4BAA0-947B-467C-A4ED-2D052CE2F090}"/>
              </a:ext>
            </a:extLst>
          </p:cNvPr>
          <p:cNvSpPr>
            <a:spLocks noGrp="1"/>
          </p:cNvSpPr>
          <p:nvPr>
            <p:ph type="title"/>
          </p:nvPr>
        </p:nvSpPr>
        <p:spPr/>
        <p:txBody>
          <a:bodyPr>
            <a:normAutofit fontScale="90000"/>
          </a:bodyPr>
          <a:lstStyle/>
          <a:p>
            <a:r>
              <a:rPr lang="en-GB" dirty="0"/>
              <a:t>Grant Start Certificate (GSC)</a:t>
            </a:r>
          </a:p>
        </p:txBody>
      </p:sp>
      <p:sp>
        <p:nvSpPr>
          <p:cNvPr id="3" name="Content Placeholder 2">
            <a:extLst>
              <a:ext uri="{FF2B5EF4-FFF2-40B4-BE49-F238E27FC236}">
                <a16:creationId xmlns:a16="http://schemas.microsoft.com/office/drawing/2014/main" id="{9ACD9865-AA19-4AEC-A310-29D0B659D2B7}"/>
              </a:ext>
            </a:extLst>
          </p:cNvPr>
          <p:cNvSpPr>
            <a:spLocks noGrp="1"/>
          </p:cNvSpPr>
          <p:nvPr>
            <p:ph sz="quarter" idx="13"/>
          </p:nvPr>
        </p:nvSpPr>
        <p:spPr/>
        <p:txBody>
          <a:bodyPr/>
          <a:lstStyle/>
          <a:p>
            <a:pPr marL="342900" indent="-342900">
              <a:lnSpc>
                <a:spcPct val="150000"/>
              </a:lnSpc>
              <a:buFont typeface="Arial" panose="020B0604020202020204" pitchFamily="34" charset="0"/>
              <a:buChar char="•"/>
            </a:pPr>
            <a:r>
              <a:rPr lang="en-GB" dirty="0"/>
              <a:t>Check which Grant Tracker account has GSCs</a:t>
            </a:r>
          </a:p>
          <a:p>
            <a:pPr marL="1085850" lvl="1" indent="-342900">
              <a:lnSpc>
                <a:spcPct val="150000"/>
              </a:lnSpc>
              <a:buFont typeface="Arial" panose="020B0604020202020204" pitchFamily="34" charset="0"/>
              <a:buChar char="•"/>
            </a:pPr>
            <a:r>
              <a:rPr lang="en-GB" dirty="0"/>
              <a:t>Contact gtsupport@wellcome.ac.uk</a:t>
            </a:r>
          </a:p>
          <a:p>
            <a:pPr marL="342900" indent="-342900">
              <a:lnSpc>
                <a:spcPct val="150000"/>
              </a:lnSpc>
              <a:buFont typeface="Arial" panose="020B0604020202020204" pitchFamily="34" charset="0"/>
              <a:buChar char="•"/>
            </a:pPr>
            <a:r>
              <a:rPr lang="en-GB" dirty="0"/>
              <a:t>Found in the ‘My Reports’ section</a:t>
            </a:r>
          </a:p>
        </p:txBody>
      </p:sp>
      <p:sp>
        <p:nvSpPr>
          <p:cNvPr id="4" name="Slide Number Placeholder 3">
            <a:extLst>
              <a:ext uri="{FF2B5EF4-FFF2-40B4-BE49-F238E27FC236}">
                <a16:creationId xmlns:a16="http://schemas.microsoft.com/office/drawing/2014/main" id="{9FD0B999-E177-4ADD-A800-DBF69EEC369E}"/>
              </a:ext>
            </a:extLst>
          </p:cNvPr>
          <p:cNvSpPr>
            <a:spLocks noGrp="1"/>
          </p:cNvSpPr>
          <p:nvPr>
            <p:ph type="sldNum" sz="quarter" idx="4"/>
          </p:nvPr>
        </p:nvSpPr>
        <p:spPr/>
        <p:txBody>
          <a:bodyPr/>
          <a:lstStyle/>
          <a:p>
            <a:fld id="{80F3F43C-809F-4D44-AA8F-32A582938151}" type="slidenum">
              <a:rPr lang="en-US" smtClean="0"/>
              <a:pPr/>
              <a:t>19</a:t>
            </a:fld>
            <a:endParaRPr lang="en-US" dirty="0"/>
          </a:p>
        </p:txBody>
      </p:sp>
    </p:spTree>
    <p:extLst>
      <p:ext uri="{BB962C8B-B14F-4D97-AF65-F5344CB8AC3E}">
        <p14:creationId xmlns:p14="http://schemas.microsoft.com/office/powerpoint/2010/main" val="224544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9637-C1B0-4352-BDFF-510BF0535878}"/>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8E239225-8B68-4ADF-815B-E20B5507DC8A}"/>
              </a:ext>
            </a:extLst>
          </p:cNvPr>
          <p:cNvSpPr>
            <a:spLocks noGrp="1"/>
          </p:cNvSpPr>
          <p:nvPr>
            <p:ph sz="quarter" idx="13"/>
          </p:nvPr>
        </p:nvSpPr>
        <p:spPr>
          <a:xfrm>
            <a:off x="626268" y="2121777"/>
            <a:ext cx="4852182" cy="3913898"/>
          </a:xfrm>
        </p:spPr>
        <p:txBody>
          <a:bodyPr/>
          <a:lstStyle/>
          <a:p>
            <a:pPr marL="457200" indent="-457200">
              <a:lnSpc>
                <a:spcPct val="150000"/>
              </a:lnSpc>
              <a:buFont typeface="+mj-lt"/>
              <a:buAutoNum type="arabicPeriod"/>
            </a:pPr>
            <a:r>
              <a:rPr lang="en-GB" dirty="0">
                <a:solidFill>
                  <a:srgbClr val="009AB2"/>
                </a:solidFill>
              </a:rPr>
              <a:t>Grant Balances Screen</a:t>
            </a:r>
          </a:p>
          <a:p>
            <a:pPr marL="1200150" lvl="1" indent="-457200">
              <a:lnSpc>
                <a:spcPct val="150000"/>
              </a:lnSpc>
            </a:pPr>
            <a:r>
              <a:rPr lang="en-GB" dirty="0"/>
              <a:t>Overview</a:t>
            </a:r>
          </a:p>
          <a:p>
            <a:pPr marL="1200150" lvl="1" indent="-457200">
              <a:lnSpc>
                <a:spcPct val="150000"/>
              </a:lnSpc>
            </a:pPr>
            <a:r>
              <a:rPr lang="en-GB" dirty="0"/>
              <a:t>Exporting</a:t>
            </a:r>
          </a:p>
          <a:p>
            <a:pPr marL="457200" indent="-457200">
              <a:lnSpc>
                <a:spcPct val="150000"/>
              </a:lnSpc>
              <a:buFont typeface="+mj-lt"/>
              <a:buAutoNum type="arabicPeriod"/>
            </a:pPr>
            <a:r>
              <a:rPr lang="en-GB" dirty="0">
                <a:solidFill>
                  <a:srgbClr val="009AB2"/>
                </a:solidFill>
              </a:rPr>
              <a:t>Organisational Spend Report</a:t>
            </a:r>
          </a:p>
          <a:p>
            <a:pPr marL="1200150" lvl="1" indent="-457200">
              <a:lnSpc>
                <a:spcPct val="150000"/>
              </a:lnSpc>
            </a:pPr>
            <a:r>
              <a:rPr lang="en-GB" dirty="0"/>
              <a:t>Best practice</a:t>
            </a:r>
          </a:p>
          <a:p>
            <a:pPr marL="1200150" lvl="1" indent="-457200">
              <a:lnSpc>
                <a:spcPct val="150000"/>
              </a:lnSpc>
            </a:pPr>
            <a:r>
              <a:rPr lang="en-GB" dirty="0"/>
              <a:t>Missing grant references</a:t>
            </a:r>
          </a:p>
        </p:txBody>
      </p:sp>
      <p:sp>
        <p:nvSpPr>
          <p:cNvPr id="4" name="Slide Number Placeholder 3">
            <a:extLst>
              <a:ext uri="{FF2B5EF4-FFF2-40B4-BE49-F238E27FC236}">
                <a16:creationId xmlns:a16="http://schemas.microsoft.com/office/drawing/2014/main" id="{886DFD57-53EE-4864-817B-CE7FE61E42AF}"/>
              </a:ext>
            </a:extLst>
          </p:cNvPr>
          <p:cNvSpPr>
            <a:spLocks noGrp="1"/>
          </p:cNvSpPr>
          <p:nvPr>
            <p:ph type="sldNum" sz="quarter" idx="4"/>
          </p:nvPr>
        </p:nvSpPr>
        <p:spPr/>
        <p:txBody>
          <a:bodyPr/>
          <a:lstStyle/>
          <a:p>
            <a:fld id="{80F3F43C-809F-4D44-AA8F-32A582938151}" type="slidenum">
              <a:rPr lang="en-US" smtClean="0"/>
              <a:pPr/>
              <a:t>2</a:t>
            </a:fld>
            <a:endParaRPr lang="en-US" dirty="0"/>
          </a:p>
        </p:txBody>
      </p:sp>
      <p:sp>
        <p:nvSpPr>
          <p:cNvPr id="5" name="Content Placeholder 2">
            <a:extLst>
              <a:ext uri="{FF2B5EF4-FFF2-40B4-BE49-F238E27FC236}">
                <a16:creationId xmlns:a16="http://schemas.microsoft.com/office/drawing/2014/main" id="{12920EEE-2AE3-4486-A2B0-5AA293D55389}"/>
              </a:ext>
            </a:extLst>
          </p:cNvPr>
          <p:cNvSpPr txBox="1">
            <a:spLocks/>
          </p:cNvSpPr>
          <p:nvPr/>
        </p:nvSpPr>
        <p:spPr>
          <a:xfrm>
            <a:off x="5874556" y="2121777"/>
            <a:ext cx="4852182" cy="3913898"/>
          </a:xfrm>
          <a:prstGeom prst="rect">
            <a:avLst/>
          </a:prstGeom>
        </p:spPr>
        <p:txBody>
          <a:bodyPr vert="horz" lIns="0" tIns="0" rIns="0" bIns="0" rtlCol="0" anchor="t" anchorCtr="0">
            <a:noAutofit/>
          </a:bodyPr>
          <a:lstStyle>
            <a:lvl1pPr marL="0" indent="0" algn="l" defTabSz="457200" rtl="0" eaLnBrk="1" latinLnBrk="0" hangingPunct="1">
              <a:spcBef>
                <a:spcPts val="800"/>
              </a:spcBef>
              <a:buFont typeface="Arial"/>
              <a:buNone/>
              <a:defRPr sz="2400" kern="1200" baseline="0">
                <a:solidFill>
                  <a:schemeClr val="tx1"/>
                </a:solidFill>
                <a:latin typeface="Arial"/>
                <a:ea typeface="+mn-ea"/>
                <a:cs typeface="Arial"/>
              </a:defRPr>
            </a:lvl1pPr>
            <a:lvl2pPr marL="742950" indent="-285750" algn="l" defTabSz="457200" rtl="0" eaLnBrk="1" latinLnBrk="0" hangingPunct="1">
              <a:spcBef>
                <a:spcPts val="8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ts val="8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ts val="8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ts val="8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lnSpc>
                <a:spcPct val="150000"/>
              </a:lnSpc>
              <a:buFont typeface="+mj-lt"/>
              <a:buAutoNum type="arabicPeriod" startAt="3"/>
            </a:pPr>
            <a:r>
              <a:rPr lang="en-GB" dirty="0">
                <a:solidFill>
                  <a:srgbClr val="009AB2"/>
                </a:solidFill>
              </a:rPr>
              <a:t>Final Expenditure Report</a:t>
            </a:r>
          </a:p>
          <a:p>
            <a:pPr marL="1200150" lvl="1" indent="-457200">
              <a:lnSpc>
                <a:spcPct val="150000"/>
              </a:lnSpc>
            </a:pPr>
            <a:r>
              <a:rPr lang="en-GB" dirty="0"/>
              <a:t>Best practice</a:t>
            </a:r>
          </a:p>
          <a:p>
            <a:pPr marL="1200150" lvl="1" indent="-457200">
              <a:lnSpc>
                <a:spcPct val="150000"/>
              </a:lnSpc>
            </a:pPr>
            <a:r>
              <a:rPr lang="en-GB" dirty="0"/>
              <a:t>Payment </a:t>
            </a:r>
          </a:p>
          <a:p>
            <a:pPr marL="457200" indent="-457200">
              <a:lnSpc>
                <a:spcPct val="150000"/>
              </a:lnSpc>
              <a:buFont typeface="+mj-lt"/>
              <a:buAutoNum type="arabicPeriod" startAt="3"/>
            </a:pPr>
            <a:r>
              <a:rPr lang="en-GB">
                <a:solidFill>
                  <a:srgbClr val="009AB2"/>
                </a:solidFill>
              </a:rPr>
              <a:t>Grant Start Certificates</a:t>
            </a:r>
            <a:endParaRPr lang="en-GB" dirty="0">
              <a:solidFill>
                <a:srgbClr val="009AB2"/>
              </a:solidFill>
            </a:endParaRPr>
          </a:p>
          <a:p>
            <a:pPr marL="1200150" lvl="1" indent="-457200">
              <a:lnSpc>
                <a:spcPct val="150000"/>
              </a:lnSpc>
            </a:pPr>
            <a:r>
              <a:rPr lang="en-GB" dirty="0"/>
              <a:t>Finding submitted GSC</a:t>
            </a:r>
          </a:p>
          <a:p>
            <a:pPr marL="457200" indent="-457200">
              <a:lnSpc>
                <a:spcPct val="150000"/>
              </a:lnSpc>
              <a:buFont typeface="+mj-lt"/>
              <a:buAutoNum type="arabicPeriod" startAt="3"/>
            </a:pPr>
            <a:r>
              <a:rPr lang="en-GB" dirty="0">
                <a:solidFill>
                  <a:srgbClr val="009AB2"/>
                </a:solidFill>
              </a:rPr>
              <a:t>Questions</a:t>
            </a:r>
          </a:p>
        </p:txBody>
      </p:sp>
    </p:spTree>
    <p:extLst>
      <p:ext uri="{BB962C8B-B14F-4D97-AF65-F5344CB8AC3E}">
        <p14:creationId xmlns:p14="http://schemas.microsoft.com/office/powerpoint/2010/main" val="1084141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940DB9-DD47-4E29-B489-6E655568C904}"/>
              </a:ext>
            </a:extLst>
          </p:cNvPr>
          <p:cNvSpPr>
            <a:spLocks noGrp="1"/>
          </p:cNvSpPr>
          <p:nvPr>
            <p:ph type="sldNum" sz="quarter" idx="4"/>
          </p:nvPr>
        </p:nvSpPr>
        <p:spPr/>
        <p:txBody>
          <a:bodyPr/>
          <a:lstStyle/>
          <a:p>
            <a:fld id="{80F3F43C-809F-4D44-AA8F-32A582938151}" type="slidenum">
              <a:rPr lang="en-US" smtClean="0"/>
              <a:pPr/>
              <a:t>20</a:t>
            </a:fld>
            <a:endParaRPr lang="en-US" dirty="0"/>
          </a:p>
        </p:txBody>
      </p:sp>
      <p:pic>
        <p:nvPicPr>
          <p:cNvPr id="3" name="Picture 2">
            <a:extLst>
              <a:ext uri="{FF2B5EF4-FFF2-40B4-BE49-F238E27FC236}">
                <a16:creationId xmlns:a16="http://schemas.microsoft.com/office/drawing/2014/main" id="{991154ED-0FCB-49E2-A2AB-3787B53ECCC9}"/>
              </a:ext>
            </a:extLst>
          </p:cNvPr>
          <p:cNvPicPr>
            <a:picLocks noChangeAspect="1"/>
          </p:cNvPicPr>
          <p:nvPr/>
        </p:nvPicPr>
        <p:blipFill>
          <a:blip r:embed="rId3"/>
          <a:stretch>
            <a:fillRect/>
          </a:stretch>
        </p:blipFill>
        <p:spPr>
          <a:xfrm>
            <a:off x="1603394" y="-1"/>
            <a:ext cx="8497849" cy="6583363"/>
          </a:xfrm>
          <a:prstGeom prst="rect">
            <a:avLst/>
          </a:prstGeom>
        </p:spPr>
      </p:pic>
      <p:sp>
        <p:nvSpPr>
          <p:cNvPr id="4" name="Oval 3">
            <a:extLst>
              <a:ext uri="{FF2B5EF4-FFF2-40B4-BE49-F238E27FC236}">
                <a16:creationId xmlns:a16="http://schemas.microsoft.com/office/drawing/2014/main" id="{A7562847-29F0-42E2-BC52-8654BCABD453}"/>
              </a:ext>
            </a:extLst>
          </p:cNvPr>
          <p:cNvSpPr/>
          <p:nvPr/>
        </p:nvSpPr>
        <p:spPr>
          <a:xfrm>
            <a:off x="1431236" y="1108322"/>
            <a:ext cx="1009815" cy="235447"/>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5" name="Oval 4">
            <a:extLst>
              <a:ext uri="{FF2B5EF4-FFF2-40B4-BE49-F238E27FC236}">
                <a16:creationId xmlns:a16="http://schemas.microsoft.com/office/drawing/2014/main" id="{0AA5F4A9-95A8-4347-92A5-B3758136646F}"/>
              </a:ext>
            </a:extLst>
          </p:cNvPr>
          <p:cNvSpPr/>
          <p:nvPr/>
        </p:nvSpPr>
        <p:spPr>
          <a:xfrm>
            <a:off x="4444779" y="1399429"/>
            <a:ext cx="1383527" cy="389613"/>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10820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79260F-C53F-410A-A39F-3AFF34AE0647}"/>
              </a:ext>
            </a:extLst>
          </p:cNvPr>
          <p:cNvSpPr>
            <a:spLocks noGrp="1"/>
          </p:cNvSpPr>
          <p:nvPr>
            <p:ph type="sldNum" sz="quarter" idx="4"/>
          </p:nvPr>
        </p:nvSpPr>
        <p:spPr/>
        <p:txBody>
          <a:bodyPr/>
          <a:lstStyle/>
          <a:p>
            <a:fld id="{80F3F43C-809F-4D44-AA8F-32A582938151}" type="slidenum">
              <a:rPr lang="en-US" smtClean="0"/>
              <a:pPr/>
              <a:t>21</a:t>
            </a:fld>
            <a:endParaRPr lang="en-US" dirty="0"/>
          </a:p>
        </p:txBody>
      </p:sp>
      <p:pic>
        <p:nvPicPr>
          <p:cNvPr id="3" name="Picture 2">
            <a:extLst>
              <a:ext uri="{FF2B5EF4-FFF2-40B4-BE49-F238E27FC236}">
                <a16:creationId xmlns:a16="http://schemas.microsoft.com/office/drawing/2014/main" id="{9D0F6A35-AEF5-4A7E-90DA-0EF917FFF433}"/>
              </a:ext>
            </a:extLst>
          </p:cNvPr>
          <p:cNvPicPr>
            <a:picLocks noChangeAspect="1"/>
          </p:cNvPicPr>
          <p:nvPr/>
        </p:nvPicPr>
        <p:blipFill>
          <a:blip r:embed="rId3"/>
          <a:stretch>
            <a:fillRect/>
          </a:stretch>
        </p:blipFill>
        <p:spPr>
          <a:xfrm>
            <a:off x="1429021" y="-1"/>
            <a:ext cx="8846596" cy="6583363"/>
          </a:xfrm>
          <a:prstGeom prst="rect">
            <a:avLst/>
          </a:prstGeom>
        </p:spPr>
      </p:pic>
    </p:spTree>
    <p:extLst>
      <p:ext uri="{BB962C8B-B14F-4D97-AF65-F5344CB8AC3E}">
        <p14:creationId xmlns:p14="http://schemas.microsoft.com/office/powerpoint/2010/main" val="51769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7487-28C0-4625-9909-58DEAA1F333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9156AFDF-6037-47DF-B621-F06D1F7D6576}"/>
              </a:ext>
            </a:extLst>
          </p:cNvPr>
          <p:cNvSpPr>
            <a:spLocks noGrp="1"/>
          </p:cNvSpPr>
          <p:nvPr>
            <p:ph sz="quarter" idx="13"/>
          </p:nvPr>
        </p:nvSpPr>
        <p:spPr/>
        <p:txBody>
          <a:bodyPr/>
          <a:lstStyle/>
          <a:p>
            <a:pPr>
              <a:lnSpc>
                <a:spcPct val="150000"/>
              </a:lnSpc>
            </a:pPr>
            <a:r>
              <a:rPr lang="en-GB" dirty="0"/>
              <a:t>Do variances need to be approved prior to FER submission?</a:t>
            </a:r>
          </a:p>
          <a:p>
            <a:pPr marL="1085850" lvl="1" indent="-342900">
              <a:lnSpc>
                <a:spcPct val="150000"/>
              </a:lnSpc>
              <a:buFont typeface="Arial" panose="020B0604020202020204" pitchFamily="34" charset="0"/>
              <a:buChar char="•"/>
            </a:pPr>
            <a:r>
              <a:rPr lang="en-GB" dirty="0"/>
              <a:t>Large variances in spend against the awarded budget headings quite often indicate significant changes in direction of a grant. Changes in use of awarded funds should be communicated to Wellcome before or as they take place. </a:t>
            </a:r>
          </a:p>
        </p:txBody>
      </p:sp>
      <p:sp>
        <p:nvSpPr>
          <p:cNvPr id="4" name="Slide Number Placeholder 3">
            <a:extLst>
              <a:ext uri="{FF2B5EF4-FFF2-40B4-BE49-F238E27FC236}">
                <a16:creationId xmlns:a16="http://schemas.microsoft.com/office/drawing/2014/main" id="{4AE05918-F83B-4BD0-8CE3-071D87B133FE}"/>
              </a:ext>
            </a:extLst>
          </p:cNvPr>
          <p:cNvSpPr>
            <a:spLocks noGrp="1"/>
          </p:cNvSpPr>
          <p:nvPr>
            <p:ph type="sldNum" sz="quarter" idx="4"/>
          </p:nvPr>
        </p:nvSpPr>
        <p:spPr/>
        <p:txBody>
          <a:bodyPr/>
          <a:lstStyle/>
          <a:p>
            <a:fld id="{80F3F43C-809F-4D44-AA8F-32A582938151}" type="slidenum">
              <a:rPr lang="en-US" smtClean="0"/>
              <a:pPr/>
              <a:t>22</a:t>
            </a:fld>
            <a:endParaRPr lang="en-US" dirty="0"/>
          </a:p>
        </p:txBody>
      </p:sp>
    </p:spTree>
    <p:extLst>
      <p:ext uri="{BB962C8B-B14F-4D97-AF65-F5344CB8AC3E}">
        <p14:creationId xmlns:p14="http://schemas.microsoft.com/office/powerpoint/2010/main" val="1504346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7487-28C0-4625-9909-58DEAA1F333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9156AFDF-6037-47DF-B621-F06D1F7D6576}"/>
              </a:ext>
            </a:extLst>
          </p:cNvPr>
          <p:cNvSpPr>
            <a:spLocks noGrp="1"/>
          </p:cNvSpPr>
          <p:nvPr>
            <p:ph sz="quarter" idx="13"/>
          </p:nvPr>
        </p:nvSpPr>
        <p:spPr/>
        <p:txBody>
          <a:bodyPr/>
          <a:lstStyle/>
          <a:p>
            <a:pPr>
              <a:lnSpc>
                <a:spcPct val="150000"/>
              </a:lnSpc>
            </a:pPr>
            <a:r>
              <a:rPr lang="en-GB" sz="2000" dirty="0"/>
              <a:t>What is classified as a large variance (FER)?</a:t>
            </a:r>
          </a:p>
          <a:p>
            <a:pPr marL="1085850" lvl="1" indent="-342900">
              <a:lnSpc>
                <a:spcPct val="150000"/>
              </a:lnSpc>
              <a:buFont typeface="Arial" panose="020B0604020202020204" pitchFamily="34" charset="0"/>
              <a:buChar char="•"/>
            </a:pPr>
            <a:r>
              <a:rPr lang="en-GB" sz="2000" dirty="0"/>
              <a:t>There is no set formula due to a variety of award types and their values. A sense check is performed against over/under spends in relation to the type of award. In particular funds awarded for Animals and Equipment. Any supporting FER comments on spend variances would assist in reducing the amount of queries generated at the FER review stage. More guidance on this subject is on </a:t>
            </a:r>
            <a:r>
              <a:rPr lang="en-GB" sz="2000" dirty="0" err="1"/>
              <a:t>Wellcome’s</a:t>
            </a:r>
            <a:r>
              <a:rPr lang="en-GB" sz="2000" dirty="0"/>
              <a:t> website:  </a:t>
            </a:r>
            <a:r>
              <a:rPr lang="en-GB" sz="2000" u="sng" dirty="0">
                <a:hlinkClick r:id="rId3"/>
              </a:rPr>
              <a:t>https://wellcome.ac.uk/funding/guidance/how-to-manage-your-grant-budget</a:t>
            </a:r>
            <a:endParaRPr lang="en-GB" sz="2000" dirty="0"/>
          </a:p>
        </p:txBody>
      </p:sp>
      <p:sp>
        <p:nvSpPr>
          <p:cNvPr id="4" name="Slide Number Placeholder 3">
            <a:extLst>
              <a:ext uri="{FF2B5EF4-FFF2-40B4-BE49-F238E27FC236}">
                <a16:creationId xmlns:a16="http://schemas.microsoft.com/office/drawing/2014/main" id="{4AE05918-F83B-4BD0-8CE3-071D87B133FE}"/>
              </a:ext>
            </a:extLst>
          </p:cNvPr>
          <p:cNvSpPr>
            <a:spLocks noGrp="1"/>
          </p:cNvSpPr>
          <p:nvPr>
            <p:ph type="sldNum" sz="quarter" idx="4"/>
          </p:nvPr>
        </p:nvSpPr>
        <p:spPr/>
        <p:txBody>
          <a:bodyPr/>
          <a:lstStyle/>
          <a:p>
            <a:fld id="{80F3F43C-809F-4D44-AA8F-32A582938151}" type="slidenum">
              <a:rPr lang="en-US" smtClean="0"/>
              <a:pPr/>
              <a:t>23</a:t>
            </a:fld>
            <a:endParaRPr lang="en-US" dirty="0"/>
          </a:p>
        </p:txBody>
      </p:sp>
    </p:spTree>
    <p:extLst>
      <p:ext uri="{BB962C8B-B14F-4D97-AF65-F5344CB8AC3E}">
        <p14:creationId xmlns:p14="http://schemas.microsoft.com/office/powerpoint/2010/main" val="29297026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7487-28C0-4625-9909-58DEAA1F333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9156AFDF-6037-47DF-B621-F06D1F7D6576}"/>
              </a:ext>
            </a:extLst>
          </p:cNvPr>
          <p:cNvSpPr>
            <a:spLocks noGrp="1"/>
          </p:cNvSpPr>
          <p:nvPr>
            <p:ph sz="quarter" idx="13"/>
          </p:nvPr>
        </p:nvSpPr>
        <p:spPr/>
        <p:txBody>
          <a:bodyPr/>
          <a:lstStyle/>
          <a:p>
            <a:pPr>
              <a:lnSpc>
                <a:spcPct val="150000"/>
              </a:lnSpc>
            </a:pPr>
            <a:r>
              <a:rPr lang="en-GB" sz="2000" dirty="0"/>
              <a:t>What is classified as a large variance (OSR)?</a:t>
            </a:r>
          </a:p>
          <a:p>
            <a:pPr marL="1085850" lvl="1" indent="-342900">
              <a:lnSpc>
                <a:spcPct val="150000"/>
              </a:lnSpc>
              <a:buFont typeface="Arial" panose="020B0604020202020204" pitchFamily="34" charset="0"/>
              <a:buChar char="•"/>
            </a:pPr>
            <a:r>
              <a:rPr lang="en-GB" sz="2000" dirty="0"/>
              <a:t>There is no set formula due to a variety of award types and their values. A sense check of an OSR claim for each grant is performed to ensure that spend/time rate variance and the amount claimed are relevant to the type, size and duration of an award. Any supporting OSR comments for quarter on quarter spend and spend/time rate variances would assist in reducing the amount of queries generated at the OSR review stage.  </a:t>
            </a:r>
            <a:endParaRPr lang="en-GB" sz="2000" b="1" dirty="0"/>
          </a:p>
        </p:txBody>
      </p:sp>
      <p:sp>
        <p:nvSpPr>
          <p:cNvPr id="4" name="Slide Number Placeholder 3">
            <a:extLst>
              <a:ext uri="{FF2B5EF4-FFF2-40B4-BE49-F238E27FC236}">
                <a16:creationId xmlns:a16="http://schemas.microsoft.com/office/drawing/2014/main" id="{4AE05918-F83B-4BD0-8CE3-071D87B133FE}"/>
              </a:ext>
            </a:extLst>
          </p:cNvPr>
          <p:cNvSpPr>
            <a:spLocks noGrp="1"/>
          </p:cNvSpPr>
          <p:nvPr>
            <p:ph type="sldNum" sz="quarter" idx="4"/>
          </p:nvPr>
        </p:nvSpPr>
        <p:spPr/>
        <p:txBody>
          <a:bodyPr/>
          <a:lstStyle/>
          <a:p>
            <a:fld id="{80F3F43C-809F-4D44-AA8F-32A582938151}" type="slidenum">
              <a:rPr lang="en-US" smtClean="0"/>
              <a:pPr/>
              <a:t>24</a:t>
            </a:fld>
            <a:endParaRPr lang="en-US" dirty="0"/>
          </a:p>
        </p:txBody>
      </p:sp>
    </p:spTree>
    <p:extLst>
      <p:ext uri="{BB962C8B-B14F-4D97-AF65-F5344CB8AC3E}">
        <p14:creationId xmlns:p14="http://schemas.microsoft.com/office/powerpoint/2010/main" val="1113212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7487-28C0-4625-9909-58DEAA1F333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9156AFDF-6037-47DF-B621-F06D1F7D6576}"/>
              </a:ext>
            </a:extLst>
          </p:cNvPr>
          <p:cNvSpPr>
            <a:spLocks noGrp="1"/>
          </p:cNvSpPr>
          <p:nvPr>
            <p:ph sz="quarter" idx="13"/>
          </p:nvPr>
        </p:nvSpPr>
        <p:spPr/>
        <p:txBody>
          <a:bodyPr/>
          <a:lstStyle/>
          <a:p>
            <a:pPr>
              <a:lnSpc>
                <a:spcPct val="150000"/>
              </a:lnSpc>
            </a:pPr>
            <a:r>
              <a:rPr lang="en-GB" dirty="0"/>
              <a:t>What reasons do you accept for an extension to an FER? </a:t>
            </a:r>
          </a:p>
          <a:p>
            <a:pPr marL="1085850" lvl="1" indent="-342900">
              <a:lnSpc>
                <a:spcPct val="150000"/>
              </a:lnSpc>
              <a:buFont typeface="Arial" panose="020B0604020202020204" pitchFamily="34" charset="0"/>
              <a:buChar char="•"/>
            </a:pPr>
            <a:r>
              <a:rPr lang="en-GB" dirty="0"/>
              <a:t>All FER submission extension requests are reviewed and considered </a:t>
            </a:r>
            <a:r>
              <a:rPr lang="en-GB"/>
              <a:t>on a case </a:t>
            </a:r>
            <a:r>
              <a:rPr lang="en-GB" dirty="0"/>
              <a:t>by case basis. The main point here is to keep communication channels open and communicate any delays in FER submissions to Wellcome or risk a grant being closed off and any remaining funds written off.</a:t>
            </a:r>
          </a:p>
        </p:txBody>
      </p:sp>
      <p:sp>
        <p:nvSpPr>
          <p:cNvPr id="4" name="Slide Number Placeholder 3">
            <a:extLst>
              <a:ext uri="{FF2B5EF4-FFF2-40B4-BE49-F238E27FC236}">
                <a16:creationId xmlns:a16="http://schemas.microsoft.com/office/drawing/2014/main" id="{4AE05918-F83B-4BD0-8CE3-071D87B133FE}"/>
              </a:ext>
            </a:extLst>
          </p:cNvPr>
          <p:cNvSpPr>
            <a:spLocks noGrp="1"/>
          </p:cNvSpPr>
          <p:nvPr>
            <p:ph type="sldNum" sz="quarter" idx="4"/>
          </p:nvPr>
        </p:nvSpPr>
        <p:spPr/>
        <p:txBody>
          <a:bodyPr/>
          <a:lstStyle/>
          <a:p>
            <a:fld id="{80F3F43C-809F-4D44-AA8F-32A582938151}" type="slidenum">
              <a:rPr lang="en-US" smtClean="0"/>
              <a:pPr/>
              <a:t>25</a:t>
            </a:fld>
            <a:endParaRPr lang="en-US" dirty="0"/>
          </a:p>
        </p:txBody>
      </p:sp>
    </p:spTree>
    <p:extLst>
      <p:ext uri="{BB962C8B-B14F-4D97-AF65-F5344CB8AC3E}">
        <p14:creationId xmlns:p14="http://schemas.microsoft.com/office/powerpoint/2010/main" val="367336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7487-28C0-4625-9909-58DEAA1F333B}"/>
              </a:ext>
            </a:extLst>
          </p:cNvPr>
          <p:cNvSpPr>
            <a:spLocks noGrp="1"/>
          </p:cNvSpPr>
          <p:nvPr>
            <p:ph type="title"/>
          </p:nvPr>
        </p:nvSpPr>
        <p:spPr/>
        <p:txBody>
          <a:bodyPr/>
          <a:lstStyle/>
          <a:p>
            <a:r>
              <a:rPr lang="en-GB" dirty="0"/>
              <a:t>Questions</a:t>
            </a:r>
          </a:p>
        </p:txBody>
      </p:sp>
      <p:sp>
        <p:nvSpPr>
          <p:cNvPr id="3" name="Content Placeholder 2">
            <a:extLst>
              <a:ext uri="{FF2B5EF4-FFF2-40B4-BE49-F238E27FC236}">
                <a16:creationId xmlns:a16="http://schemas.microsoft.com/office/drawing/2014/main" id="{9156AFDF-6037-47DF-B621-F06D1F7D6576}"/>
              </a:ext>
            </a:extLst>
          </p:cNvPr>
          <p:cNvSpPr>
            <a:spLocks noGrp="1"/>
          </p:cNvSpPr>
          <p:nvPr>
            <p:ph sz="quarter" idx="13"/>
          </p:nvPr>
        </p:nvSpPr>
        <p:spPr/>
        <p:txBody>
          <a:bodyPr/>
          <a:lstStyle/>
          <a:p>
            <a:pPr>
              <a:lnSpc>
                <a:spcPct val="150000"/>
              </a:lnSpc>
            </a:pPr>
            <a:r>
              <a:rPr lang="en-GB" dirty="0"/>
              <a:t>We have found that we are unable to submit an FER if there is an overspend on the project. Is there a way that we can report the total expenditure? </a:t>
            </a:r>
          </a:p>
          <a:p>
            <a:pPr marL="1085850" lvl="1" indent="-342900">
              <a:lnSpc>
                <a:spcPct val="150000"/>
              </a:lnSpc>
              <a:buFont typeface="Arial" panose="020B0604020202020204" pitchFamily="34" charset="0"/>
              <a:buChar char="•"/>
            </a:pPr>
            <a:r>
              <a:rPr lang="en-GB" dirty="0"/>
              <a:t>This is a system limitation where total reported spend cannot exceed the total award. However you are always welcome to provide the total/actual spend within the comment fields of the FER.</a:t>
            </a:r>
          </a:p>
        </p:txBody>
      </p:sp>
      <p:sp>
        <p:nvSpPr>
          <p:cNvPr id="4" name="Slide Number Placeholder 3">
            <a:extLst>
              <a:ext uri="{FF2B5EF4-FFF2-40B4-BE49-F238E27FC236}">
                <a16:creationId xmlns:a16="http://schemas.microsoft.com/office/drawing/2014/main" id="{4AE05918-F83B-4BD0-8CE3-071D87B133FE}"/>
              </a:ext>
            </a:extLst>
          </p:cNvPr>
          <p:cNvSpPr>
            <a:spLocks noGrp="1"/>
          </p:cNvSpPr>
          <p:nvPr>
            <p:ph type="sldNum" sz="quarter" idx="4"/>
          </p:nvPr>
        </p:nvSpPr>
        <p:spPr/>
        <p:txBody>
          <a:bodyPr/>
          <a:lstStyle/>
          <a:p>
            <a:fld id="{80F3F43C-809F-4D44-AA8F-32A582938151}" type="slidenum">
              <a:rPr lang="en-US" smtClean="0"/>
              <a:pPr/>
              <a:t>26</a:t>
            </a:fld>
            <a:endParaRPr lang="en-US" dirty="0"/>
          </a:p>
        </p:txBody>
      </p:sp>
    </p:spTree>
    <p:extLst>
      <p:ext uri="{BB962C8B-B14F-4D97-AF65-F5344CB8AC3E}">
        <p14:creationId xmlns:p14="http://schemas.microsoft.com/office/powerpoint/2010/main" val="22051031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B7252-750B-4191-A935-398D51C5D476}"/>
              </a:ext>
            </a:extLst>
          </p:cNvPr>
          <p:cNvSpPr>
            <a:spLocks noGrp="1"/>
          </p:cNvSpPr>
          <p:nvPr>
            <p:ph type="title"/>
          </p:nvPr>
        </p:nvSpPr>
        <p:spPr/>
        <p:txBody>
          <a:bodyPr/>
          <a:lstStyle/>
          <a:p>
            <a:r>
              <a:rPr lang="en-GB" dirty="0"/>
              <a:t>Contact</a:t>
            </a:r>
          </a:p>
        </p:txBody>
      </p:sp>
      <p:sp>
        <p:nvSpPr>
          <p:cNvPr id="3" name="Content Placeholder 2">
            <a:extLst>
              <a:ext uri="{FF2B5EF4-FFF2-40B4-BE49-F238E27FC236}">
                <a16:creationId xmlns:a16="http://schemas.microsoft.com/office/drawing/2014/main" id="{270F7D3D-E373-4B3A-AFA1-406D78BF661C}"/>
              </a:ext>
            </a:extLst>
          </p:cNvPr>
          <p:cNvSpPr>
            <a:spLocks noGrp="1"/>
          </p:cNvSpPr>
          <p:nvPr>
            <p:ph sz="quarter" idx="13"/>
          </p:nvPr>
        </p:nvSpPr>
        <p:spPr/>
        <p:txBody>
          <a:bodyPr/>
          <a:lstStyle/>
          <a:p>
            <a:r>
              <a:rPr lang="en-GB" dirty="0"/>
              <a:t>Issues using Grant Tracker</a:t>
            </a:r>
          </a:p>
          <a:p>
            <a:pPr marL="571500" indent="-571500">
              <a:buFont typeface="Arial" panose="020B0604020202020204" pitchFamily="34" charset="0"/>
              <a:buChar char="•"/>
            </a:pPr>
            <a:r>
              <a:rPr lang="en-GB" dirty="0">
                <a:hlinkClick r:id="rId3"/>
              </a:rPr>
              <a:t>gtsupport@wellcome.ac.uk</a:t>
            </a:r>
            <a:endParaRPr lang="en-GB" dirty="0"/>
          </a:p>
          <a:p>
            <a:endParaRPr lang="en-GB" dirty="0"/>
          </a:p>
          <a:p>
            <a:r>
              <a:rPr lang="en-GB" dirty="0"/>
              <a:t>Any payment related issues</a:t>
            </a:r>
          </a:p>
          <a:p>
            <a:pPr marL="571500" indent="-571500">
              <a:buFont typeface="Arial" panose="020B0604020202020204" pitchFamily="34" charset="0"/>
              <a:buChar char="•"/>
            </a:pPr>
            <a:r>
              <a:rPr lang="en-GB" u="sng" dirty="0">
                <a:hlinkClick r:id="rId4"/>
              </a:rPr>
              <a:t>grantpayments@wellcome.ac.uk</a:t>
            </a:r>
            <a:endParaRPr lang="en-GB" u="sng" dirty="0"/>
          </a:p>
          <a:p>
            <a:endParaRPr lang="en-GB" u="sng" dirty="0"/>
          </a:p>
          <a:p>
            <a:r>
              <a:rPr lang="en-GB" dirty="0"/>
              <a:t>Any grant related queries</a:t>
            </a:r>
          </a:p>
          <a:p>
            <a:pPr marL="571500" indent="-571500">
              <a:buFont typeface="Arial" panose="020B0604020202020204" pitchFamily="34" charset="0"/>
              <a:buChar char="•"/>
            </a:pPr>
            <a:r>
              <a:rPr lang="en-GB" u="sng" dirty="0"/>
              <a:t>Individual grant manager / </a:t>
            </a:r>
            <a:r>
              <a:rPr lang="en-GB" u="sng" dirty="0">
                <a:hlinkClick r:id="rId3"/>
              </a:rPr>
              <a:t>gtsupport@wellcome.ac.uk</a:t>
            </a:r>
            <a:r>
              <a:rPr lang="en-GB" u="sng" dirty="0"/>
              <a:t> </a:t>
            </a:r>
          </a:p>
        </p:txBody>
      </p:sp>
      <p:sp>
        <p:nvSpPr>
          <p:cNvPr id="4" name="Slide Number Placeholder 3">
            <a:extLst>
              <a:ext uri="{FF2B5EF4-FFF2-40B4-BE49-F238E27FC236}">
                <a16:creationId xmlns:a16="http://schemas.microsoft.com/office/drawing/2014/main" id="{7DD3D225-9813-4B5E-8CD1-DEDBAEB0DD79}"/>
              </a:ext>
            </a:extLst>
          </p:cNvPr>
          <p:cNvSpPr>
            <a:spLocks noGrp="1"/>
          </p:cNvSpPr>
          <p:nvPr>
            <p:ph type="sldNum" sz="quarter" idx="4"/>
          </p:nvPr>
        </p:nvSpPr>
        <p:spPr/>
        <p:txBody>
          <a:bodyPr/>
          <a:lstStyle/>
          <a:p>
            <a:fld id="{80F3F43C-809F-4D44-AA8F-32A582938151}" type="slidenum">
              <a:rPr lang="en-US" smtClean="0"/>
              <a:pPr/>
              <a:t>27</a:t>
            </a:fld>
            <a:endParaRPr lang="en-US" dirty="0"/>
          </a:p>
        </p:txBody>
      </p:sp>
    </p:spTree>
    <p:extLst>
      <p:ext uri="{BB962C8B-B14F-4D97-AF65-F5344CB8AC3E}">
        <p14:creationId xmlns:p14="http://schemas.microsoft.com/office/powerpoint/2010/main" val="4158565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6EB8F-2442-46EB-B4F0-6B70658B6A37}"/>
              </a:ext>
            </a:extLst>
          </p:cNvPr>
          <p:cNvSpPr>
            <a:spLocks noGrp="1"/>
          </p:cNvSpPr>
          <p:nvPr>
            <p:ph type="title"/>
          </p:nvPr>
        </p:nvSpPr>
        <p:spPr/>
        <p:txBody>
          <a:bodyPr/>
          <a:lstStyle/>
          <a:p>
            <a:r>
              <a:rPr lang="en-GB" dirty="0"/>
              <a:t>Grant Balances Screen</a:t>
            </a:r>
          </a:p>
        </p:txBody>
      </p:sp>
      <p:sp>
        <p:nvSpPr>
          <p:cNvPr id="3" name="Content Placeholder 2">
            <a:extLst>
              <a:ext uri="{FF2B5EF4-FFF2-40B4-BE49-F238E27FC236}">
                <a16:creationId xmlns:a16="http://schemas.microsoft.com/office/drawing/2014/main" id="{5C278A4E-62AF-4460-A3DC-6283D308FF24}"/>
              </a:ext>
            </a:extLst>
          </p:cNvPr>
          <p:cNvSpPr>
            <a:spLocks noGrp="1"/>
          </p:cNvSpPr>
          <p:nvPr>
            <p:ph sz="quarter" idx="13"/>
          </p:nvPr>
        </p:nvSpPr>
        <p:spPr/>
        <p:txBody>
          <a:bodyPr anchor="t"/>
          <a:lstStyle/>
          <a:p>
            <a:pPr marL="342900" indent="-342900">
              <a:lnSpc>
                <a:spcPct val="150000"/>
              </a:lnSpc>
              <a:buFont typeface="Arial" panose="020B0604020202020204" pitchFamily="34" charset="0"/>
              <a:buChar char="•"/>
            </a:pPr>
            <a:r>
              <a:rPr lang="en-GB" dirty="0"/>
              <a:t>Can be accessed by clicking</a:t>
            </a:r>
          </a:p>
          <a:p>
            <a:pPr marL="1085850" lvl="1" indent="-342900">
              <a:lnSpc>
                <a:spcPct val="150000"/>
              </a:lnSpc>
              <a:buFont typeface="Wingdings" panose="05000000000000000000" pitchFamily="2" charset="2"/>
              <a:buChar char="Ø"/>
            </a:pPr>
            <a:r>
              <a:rPr lang="en-GB" dirty="0"/>
              <a:t>My Organisation &gt; Grant Balances</a:t>
            </a:r>
          </a:p>
        </p:txBody>
      </p:sp>
      <p:sp>
        <p:nvSpPr>
          <p:cNvPr id="4" name="Slide Number Placeholder 3">
            <a:extLst>
              <a:ext uri="{FF2B5EF4-FFF2-40B4-BE49-F238E27FC236}">
                <a16:creationId xmlns:a16="http://schemas.microsoft.com/office/drawing/2014/main" id="{157E214B-2241-4B59-B1CC-27715AD63CD2}"/>
              </a:ext>
            </a:extLst>
          </p:cNvPr>
          <p:cNvSpPr>
            <a:spLocks noGrp="1"/>
          </p:cNvSpPr>
          <p:nvPr>
            <p:ph type="sldNum" sz="quarter" idx="4"/>
          </p:nvPr>
        </p:nvSpPr>
        <p:spPr/>
        <p:txBody>
          <a:bodyPr/>
          <a:lstStyle/>
          <a:p>
            <a:fld id="{80F3F43C-809F-4D44-AA8F-32A582938151}" type="slidenum">
              <a:rPr lang="en-US" smtClean="0"/>
              <a:pPr/>
              <a:t>3</a:t>
            </a:fld>
            <a:endParaRPr lang="en-US" dirty="0"/>
          </a:p>
        </p:txBody>
      </p:sp>
    </p:spTree>
    <p:extLst>
      <p:ext uri="{BB962C8B-B14F-4D97-AF65-F5344CB8AC3E}">
        <p14:creationId xmlns:p14="http://schemas.microsoft.com/office/powerpoint/2010/main" val="3525572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3347E6-E1E0-4011-9E9C-CE28C6C401DC}"/>
              </a:ext>
            </a:extLst>
          </p:cNvPr>
          <p:cNvSpPr>
            <a:spLocks noGrp="1"/>
          </p:cNvSpPr>
          <p:nvPr>
            <p:ph type="sldNum" sz="quarter" idx="4"/>
          </p:nvPr>
        </p:nvSpPr>
        <p:spPr/>
        <p:txBody>
          <a:bodyPr/>
          <a:lstStyle/>
          <a:p>
            <a:fld id="{80F3F43C-809F-4D44-AA8F-32A582938151}" type="slidenum">
              <a:rPr lang="en-US" smtClean="0"/>
              <a:pPr/>
              <a:t>4</a:t>
            </a:fld>
            <a:endParaRPr lang="en-US" dirty="0"/>
          </a:p>
        </p:txBody>
      </p:sp>
      <p:pic>
        <p:nvPicPr>
          <p:cNvPr id="5" name="Picture 4">
            <a:extLst>
              <a:ext uri="{FF2B5EF4-FFF2-40B4-BE49-F238E27FC236}">
                <a16:creationId xmlns:a16="http://schemas.microsoft.com/office/drawing/2014/main" id="{C8A4BC55-2A0F-4221-BA96-E6CBC8F35117}"/>
              </a:ext>
            </a:extLst>
          </p:cNvPr>
          <p:cNvPicPr>
            <a:picLocks noChangeAspect="1"/>
          </p:cNvPicPr>
          <p:nvPr/>
        </p:nvPicPr>
        <p:blipFill>
          <a:blip r:embed="rId3"/>
          <a:stretch>
            <a:fillRect/>
          </a:stretch>
        </p:blipFill>
        <p:spPr>
          <a:xfrm>
            <a:off x="1479129" y="-1"/>
            <a:ext cx="8746379" cy="6583363"/>
          </a:xfrm>
          <a:prstGeom prst="rect">
            <a:avLst/>
          </a:prstGeom>
        </p:spPr>
      </p:pic>
      <p:sp>
        <p:nvSpPr>
          <p:cNvPr id="6" name="Oval 5">
            <a:extLst>
              <a:ext uri="{FF2B5EF4-FFF2-40B4-BE49-F238E27FC236}">
                <a16:creationId xmlns:a16="http://schemas.microsoft.com/office/drawing/2014/main" id="{E5914FEB-C484-417D-8C94-C0ED1D85F95F}"/>
              </a:ext>
            </a:extLst>
          </p:cNvPr>
          <p:cNvSpPr/>
          <p:nvPr/>
        </p:nvSpPr>
        <p:spPr>
          <a:xfrm>
            <a:off x="3140765" y="119270"/>
            <a:ext cx="874643" cy="445273"/>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329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091DE8-B503-4B80-98D2-2DA7C64D6EF9}"/>
              </a:ext>
            </a:extLst>
          </p:cNvPr>
          <p:cNvSpPr>
            <a:spLocks noGrp="1"/>
          </p:cNvSpPr>
          <p:nvPr>
            <p:ph type="sldNum" sz="quarter" idx="4"/>
          </p:nvPr>
        </p:nvSpPr>
        <p:spPr/>
        <p:txBody>
          <a:bodyPr/>
          <a:lstStyle/>
          <a:p>
            <a:fld id="{80F3F43C-809F-4D44-AA8F-32A582938151}" type="slidenum">
              <a:rPr lang="en-US" smtClean="0"/>
              <a:pPr/>
              <a:t>5</a:t>
            </a:fld>
            <a:endParaRPr lang="en-US" dirty="0"/>
          </a:p>
        </p:txBody>
      </p:sp>
      <p:pic>
        <p:nvPicPr>
          <p:cNvPr id="3" name="Picture 2">
            <a:extLst>
              <a:ext uri="{FF2B5EF4-FFF2-40B4-BE49-F238E27FC236}">
                <a16:creationId xmlns:a16="http://schemas.microsoft.com/office/drawing/2014/main" id="{C7108119-16DD-4812-9E5B-623D4B35CDAA}"/>
              </a:ext>
            </a:extLst>
          </p:cNvPr>
          <p:cNvPicPr>
            <a:picLocks noChangeAspect="1"/>
          </p:cNvPicPr>
          <p:nvPr/>
        </p:nvPicPr>
        <p:blipFill>
          <a:blip r:embed="rId3"/>
          <a:stretch>
            <a:fillRect/>
          </a:stretch>
        </p:blipFill>
        <p:spPr>
          <a:xfrm>
            <a:off x="0" y="625438"/>
            <a:ext cx="11704638" cy="5332485"/>
          </a:xfrm>
          <a:prstGeom prst="rect">
            <a:avLst/>
          </a:prstGeom>
        </p:spPr>
      </p:pic>
      <p:sp>
        <p:nvSpPr>
          <p:cNvPr id="4" name="Oval 3">
            <a:extLst>
              <a:ext uri="{FF2B5EF4-FFF2-40B4-BE49-F238E27FC236}">
                <a16:creationId xmlns:a16="http://schemas.microsoft.com/office/drawing/2014/main" id="{D40B1824-B7E3-4695-AB8B-38954B3C4678}"/>
              </a:ext>
            </a:extLst>
          </p:cNvPr>
          <p:cNvSpPr/>
          <p:nvPr/>
        </p:nvSpPr>
        <p:spPr>
          <a:xfrm>
            <a:off x="5351228" y="3673503"/>
            <a:ext cx="954156" cy="445273"/>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7375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D6FC96-9CFC-468F-B82E-DB7703032C23}"/>
              </a:ext>
            </a:extLst>
          </p:cNvPr>
          <p:cNvSpPr>
            <a:spLocks noGrp="1"/>
          </p:cNvSpPr>
          <p:nvPr>
            <p:ph type="sldNum" sz="quarter" idx="4"/>
          </p:nvPr>
        </p:nvSpPr>
        <p:spPr/>
        <p:txBody>
          <a:bodyPr/>
          <a:lstStyle/>
          <a:p>
            <a:fld id="{80F3F43C-809F-4D44-AA8F-32A582938151}" type="slidenum">
              <a:rPr lang="en-US" smtClean="0"/>
              <a:pPr/>
              <a:t>6</a:t>
            </a:fld>
            <a:endParaRPr lang="en-US" dirty="0"/>
          </a:p>
        </p:txBody>
      </p:sp>
      <p:pic>
        <p:nvPicPr>
          <p:cNvPr id="3" name="Picture 2">
            <a:extLst>
              <a:ext uri="{FF2B5EF4-FFF2-40B4-BE49-F238E27FC236}">
                <a16:creationId xmlns:a16="http://schemas.microsoft.com/office/drawing/2014/main" id="{135D2FFD-DC34-4750-9DFB-F5527966489E}"/>
              </a:ext>
            </a:extLst>
          </p:cNvPr>
          <p:cNvPicPr>
            <a:picLocks noChangeAspect="1"/>
          </p:cNvPicPr>
          <p:nvPr/>
        </p:nvPicPr>
        <p:blipFill>
          <a:blip r:embed="rId3"/>
          <a:stretch>
            <a:fillRect/>
          </a:stretch>
        </p:blipFill>
        <p:spPr>
          <a:xfrm>
            <a:off x="0" y="511752"/>
            <a:ext cx="11704638" cy="5559857"/>
          </a:xfrm>
          <a:prstGeom prst="rect">
            <a:avLst/>
          </a:prstGeom>
        </p:spPr>
      </p:pic>
    </p:spTree>
    <p:extLst>
      <p:ext uri="{BB962C8B-B14F-4D97-AF65-F5344CB8AC3E}">
        <p14:creationId xmlns:p14="http://schemas.microsoft.com/office/powerpoint/2010/main" val="268640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95A21C8-B9EE-429D-B596-08ED988750B7}"/>
              </a:ext>
            </a:extLst>
          </p:cNvPr>
          <p:cNvSpPr>
            <a:spLocks noGrp="1"/>
          </p:cNvSpPr>
          <p:nvPr>
            <p:ph sz="quarter" idx="13"/>
          </p:nvPr>
        </p:nvSpPr>
        <p:spPr>
          <a:xfrm>
            <a:off x="626269" y="1746512"/>
            <a:ext cx="10452103" cy="3913898"/>
          </a:xfrm>
        </p:spPr>
        <p:txBody>
          <a:bodyPr/>
          <a:lstStyle/>
          <a:p>
            <a:pPr>
              <a:lnSpc>
                <a:spcPct val="150000"/>
              </a:lnSpc>
            </a:pPr>
            <a:r>
              <a:rPr lang="en-GB" sz="4000" dirty="0">
                <a:solidFill>
                  <a:schemeClr val="accent3"/>
                </a:solidFill>
              </a:rPr>
              <a:t>No spend info on grant before OSR deadline.</a:t>
            </a:r>
          </a:p>
          <a:p>
            <a:pPr>
              <a:lnSpc>
                <a:spcPct val="150000"/>
              </a:lnSpc>
            </a:pPr>
            <a:endParaRPr lang="en-GB" sz="4000" dirty="0"/>
          </a:p>
          <a:p>
            <a:pPr>
              <a:lnSpc>
                <a:spcPct val="150000"/>
              </a:lnSpc>
            </a:pPr>
            <a:r>
              <a:rPr lang="en-GB" sz="4000" dirty="0">
                <a:solidFill>
                  <a:schemeClr val="bg2"/>
                </a:solidFill>
              </a:rPr>
              <a:t>Submit without info, provide a comment and add to next quarter OSR</a:t>
            </a:r>
          </a:p>
        </p:txBody>
      </p:sp>
      <p:sp>
        <p:nvSpPr>
          <p:cNvPr id="2" name="Title 1">
            <a:extLst>
              <a:ext uri="{FF2B5EF4-FFF2-40B4-BE49-F238E27FC236}">
                <a16:creationId xmlns:a16="http://schemas.microsoft.com/office/drawing/2014/main" id="{CD72F528-7588-4873-B9B7-66E747ACD49C}"/>
              </a:ext>
            </a:extLst>
          </p:cNvPr>
          <p:cNvSpPr>
            <a:spLocks noGrp="1"/>
          </p:cNvSpPr>
          <p:nvPr>
            <p:ph type="title"/>
          </p:nvPr>
        </p:nvSpPr>
        <p:spPr/>
        <p:txBody>
          <a:bodyPr>
            <a:normAutofit fontScale="90000"/>
          </a:bodyPr>
          <a:lstStyle/>
          <a:p>
            <a:r>
              <a:rPr lang="en-GB" sz="4800" dirty="0"/>
              <a:t>Organisational Spend Report (OSR)</a:t>
            </a:r>
          </a:p>
        </p:txBody>
      </p:sp>
      <p:sp>
        <p:nvSpPr>
          <p:cNvPr id="4" name="Slide Number Placeholder 3">
            <a:extLst>
              <a:ext uri="{FF2B5EF4-FFF2-40B4-BE49-F238E27FC236}">
                <a16:creationId xmlns:a16="http://schemas.microsoft.com/office/drawing/2014/main" id="{14FC4072-C358-41BF-87B9-0228E76C5FB7}"/>
              </a:ext>
            </a:extLst>
          </p:cNvPr>
          <p:cNvSpPr>
            <a:spLocks noGrp="1"/>
          </p:cNvSpPr>
          <p:nvPr>
            <p:ph type="sldNum" sz="quarter" idx="4"/>
          </p:nvPr>
        </p:nvSpPr>
        <p:spPr/>
        <p:txBody>
          <a:bodyPr/>
          <a:lstStyle/>
          <a:p>
            <a:fld id="{80F3F43C-809F-4D44-AA8F-32A582938151}" type="slidenum">
              <a:rPr lang="en-US" smtClean="0"/>
              <a:pPr/>
              <a:t>7</a:t>
            </a:fld>
            <a:endParaRPr lang="en-US" dirty="0"/>
          </a:p>
        </p:txBody>
      </p:sp>
    </p:spTree>
    <p:extLst>
      <p:ext uri="{BB962C8B-B14F-4D97-AF65-F5344CB8AC3E}">
        <p14:creationId xmlns:p14="http://schemas.microsoft.com/office/powerpoint/2010/main" val="3296237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95A21C8-B9EE-429D-B596-08ED988750B7}"/>
              </a:ext>
            </a:extLst>
          </p:cNvPr>
          <p:cNvSpPr>
            <a:spLocks noGrp="1"/>
          </p:cNvSpPr>
          <p:nvPr>
            <p:ph sz="quarter" idx="13"/>
          </p:nvPr>
        </p:nvSpPr>
        <p:spPr>
          <a:xfrm>
            <a:off x="626269" y="1746512"/>
            <a:ext cx="10452103" cy="3913898"/>
          </a:xfrm>
        </p:spPr>
        <p:txBody>
          <a:bodyPr/>
          <a:lstStyle/>
          <a:p>
            <a:pPr>
              <a:lnSpc>
                <a:spcPct val="150000"/>
              </a:lnSpc>
            </a:pPr>
            <a:r>
              <a:rPr lang="en-GB" sz="4000" dirty="0">
                <a:solidFill>
                  <a:srgbClr val="92D050"/>
                </a:solidFill>
              </a:rPr>
              <a:t>Full payment not received through OSR</a:t>
            </a:r>
          </a:p>
        </p:txBody>
      </p:sp>
      <p:sp>
        <p:nvSpPr>
          <p:cNvPr id="2" name="Title 1">
            <a:extLst>
              <a:ext uri="{FF2B5EF4-FFF2-40B4-BE49-F238E27FC236}">
                <a16:creationId xmlns:a16="http://schemas.microsoft.com/office/drawing/2014/main" id="{CD72F528-7588-4873-B9B7-66E747ACD49C}"/>
              </a:ext>
            </a:extLst>
          </p:cNvPr>
          <p:cNvSpPr>
            <a:spLocks noGrp="1"/>
          </p:cNvSpPr>
          <p:nvPr>
            <p:ph type="title"/>
          </p:nvPr>
        </p:nvSpPr>
        <p:spPr/>
        <p:txBody>
          <a:bodyPr/>
          <a:lstStyle/>
          <a:p>
            <a:r>
              <a:rPr lang="en-GB" dirty="0"/>
              <a:t>OSR</a:t>
            </a:r>
          </a:p>
        </p:txBody>
      </p:sp>
      <p:sp>
        <p:nvSpPr>
          <p:cNvPr id="4" name="Slide Number Placeholder 3">
            <a:extLst>
              <a:ext uri="{FF2B5EF4-FFF2-40B4-BE49-F238E27FC236}">
                <a16:creationId xmlns:a16="http://schemas.microsoft.com/office/drawing/2014/main" id="{14FC4072-C358-41BF-87B9-0228E76C5FB7}"/>
              </a:ext>
            </a:extLst>
          </p:cNvPr>
          <p:cNvSpPr>
            <a:spLocks noGrp="1"/>
          </p:cNvSpPr>
          <p:nvPr>
            <p:ph type="sldNum" sz="quarter" idx="4"/>
          </p:nvPr>
        </p:nvSpPr>
        <p:spPr/>
        <p:txBody>
          <a:bodyPr/>
          <a:lstStyle/>
          <a:p>
            <a:fld id="{80F3F43C-809F-4D44-AA8F-32A582938151}" type="slidenum">
              <a:rPr lang="en-US" smtClean="0"/>
              <a:pPr/>
              <a:t>8</a:t>
            </a:fld>
            <a:endParaRPr lang="en-US" dirty="0"/>
          </a:p>
        </p:txBody>
      </p:sp>
    </p:spTree>
    <p:extLst>
      <p:ext uri="{BB962C8B-B14F-4D97-AF65-F5344CB8AC3E}">
        <p14:creationId xmlns:p14="http://schemas.microsoft.com/office/powerpoint/2010/main" val="2320239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65FDC-4FDE-471E-B8EA-67CD063C4CD8}"/>
              </a:ext>
            </a:extLst>
          </p:cNvPr>
          <p:cNvSpPr>
            <a:spLocks noGrp="1"/>
          </p:cNvSpPr>
          <p:nvPr>
            <p:ph type="sldNum" sz="quarter" idx="4"/>
          </p:nvPr>
        </p:nvSpPr>
        <p:spPr/>
        <p:txBody>
          <a:bodyPr/>
          <a:lstStyle/>
          <a:p>
            <a:fld id="{80F3F43C-809F-4D44-AA8F-32A582938151}" type="slidenum">
              <a:rPr lang="en-US" smtClean="0"/>
              <a:pPr/>
              <a:t>9</a:t>
            </a:fld>
            <a:endParaRPr lang="en-US" dirty="0"/>
          </a:p>
        </p:txBody>
      </p:sp>
      <p:pic>
        <p:nvPicPr>
          <p:cNvPr id="3" name="Picture 2">
            <a:extLst>
              <a:ext uri="{FF2B5EF4-FFF2-40B4-BE49-F238E27FC236}">
                <a16:creationId xmlns:a16="http://schemas.microsoft.com/office/drawing/2014/main" id="{2534ACE0-00F9-42AA-B6CD-FAD95CA05F27}"/>
              </a:ext>
            </a:extLst>
          </p:cNvPr>
          <p:cNvPicPr>
            <a:picLocks noChangeAspect="1"/>
          </p:cNvPicPr>
          <p:nvPr/>
        </p:nvPicPr>
        <p:blipFill>
          <a:blip r:embed="rId3"/>
          <a:stretch>
            <a:fillRect/>
          </a:stretch>
        </p:blipFill>
        <p:spPr>
          <a:xfrm>
            <a:off x="1000342" y="-2039"/>
            <a:ext cx="9726396" cy="5939071"/>
          </a:xfrm>
          <a:prstGeom prst="rect">
            <a:avLst/>
          </a:prstGeom>
        </p:spPr>
      </p:pic>
      <p:sp>
        <p:nvSpPr>
          <p:cNvPr id="4" name="Oval 3">
            <a:extLst>
              <a:ext uri="{FF2B5EF4-FFF2-40B4-BE49-F238E27FC236}">
                <a16:creationId xmlns:a16="http://schemas.microsoft.com/office/drawing/2014/main" id="{83D9A163-83B0-46D3-9E3F-E3762D2881FB}"/>
              </a:ext>
            </a:extLst>
          </p:cNvPr>
          <p:cNvSpPr/>
          <p:nvPr/>
        </p:nvSpPr>
        <p:spPr>
          <a:xfrm>
            <a:off x="844893" y="1064706"/>
            <a:ext cx="1407712" cy="517310"/>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
        <p:nvSpPr>
          <p:cNvPr id="5" name="Oval 4">
            <a:extLst>
              <a:ext uri="{FF2B5EF4-FFF2-40B4-BE49-F238E27FC236}">
                <a16:creationId xmlns:a16="http://schemas.microsoft.com/office/drawing/2014/main" id="{B02A1587-AD63-43F1-8EB6-B03E0D8EF862}"/>
              </a:ext>
            </a:extLst>
          </p:cNvPr>
          <p:cNvSpPr/>
          <p:nvPr/>
        </p:nvSpPr>
        <p:spPr>
          <a:xfrm>
            <a:off x="6820946" y="1804878"/>
            <a:ext cx="1407712" cy="845182"/>
          </a:xfrm>
          <a:prstGeom prst="ellipse">
            <a:avLst/>
          </a:prstGeom>
          <a:noFill/>
          <a:ln w="76200">
            <a:solidFill>
              <a:schemeClr val="bg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51042817"/>
      </p:ext>
    </p:extLst>
  </p:cSld>
  <p:clrMapOvr>
    <a:masterClrMapping/>
  </p:clrMapOvr>
</p:sld>
</file>

<file path=ppt/theme/theme1.xml><?xml version="1.0" encoding="utf-8"?>
<a:theme xmlns:a="http://schemas.openxmlformats.org/drawingml/2006/main" name="Office Theme">
  <a:themeElements>
    <a:clrScheme name="Wellcome Theme_PC">
      <a:dk1>
        <a:srgbClr val="003170"/>
      </a:dk1>
      <a:lt1>
        <a:sysClr val="window" lastClr="FFFFFF"/>
      </a:lt1>
      <a:dk2>
        <a:srgbClr val="000000"/>
      </a:dk2>
      <a:lt2>
        <a:srgbClr val="FF0F2D"/>
      </a:lt2>
      <a:accent1>
        <a:srgbClr val="60BFCE"/>
      </a:accent1>
      <a:accent2>
        <a:srgbClr val="FFEB00"/>
      </a:accent2>
      <a:accent3>
        <a:srgbClr val="90C878"/>
      </a:accent3>
      <a:accent4>
        <a:srgbClr val="831E29"/>
      </a:accent4>
      <a:accent5>
        <a:srgbClr val="ED858E"/>
      </a:accent5>
      <a:accent6>
        <a:srgbClr val="464749"/>
      </a:accent6>
      <a:hlink>
        <a:srgbClr val="51B2C3"/>
      </a:hlink>
      <a:folHlink>
        <a:srgbClr val="90C878"/>
      </a:folHlink>
    </a:clrScheme>
    <a:fontScheme name="Wellcome Fonts">
      <a:majorFont>
        <a:latin typeface="Wellcom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0BFC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Standard 16x9 Presentation_Fully branded</Template>
  <TotalTime>1184</TotalTime>
  <Words>1559</Words>
  <Application>Microsoft Office PowerPoint</Application>
  <PresentationFormat>Custom</PresentationFormat>
  <Paragraphs>186</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Helvetica</vt:lpstr>
      <vt:lpstr>Wellcome</vt:lpstr>
      <vt:lpstr>Wellcome Bold</vt:lpstr>
      <vt:lpstr>Wingdings</vt:lpstr>
      <vt:lpstr>Office Theme</vt:lpstr>
      <vt:lpstr>Wellcome Post-Award Webinar</vt:lpstr>
      <vt:lpstr>Agenda</vt:lpstr>
      <vt:lpstr>Grant Balances Screen</vt:lpstr>
      <vt:lpstr>PowerPoint Presentation</vt:lpstr>
      <vt:lpstr>PowerPoint Presentation</vt:lpstr>
      <vt:lpstr>PowerPoint Presentation</vt:lpstr>
      <vt:lpstr>Organisational Spend Report (OSR)</vt:lpstr>
      <vt:lpstr>OSR</vt:lpstr>
      <vt:lpstr>PowerPoint Presentation</vt:lpstr>
      <vt:lpstr>OSR</vt:lpstr>
      <vt:lpstr>OSR</vt:lpstr>
      <vt:lpstr>OSR</vt:lpstr>
      <vt:lpstr>OSR</vt:lpstr>
      <vt:lpstr>Final Expenditure Report (FER)</vt:lpstr>
      <vt:lpstr>FER</vt:lpstr>
      <vt:lpstr>FER</vt:lpstr>
      <vt:lpstr>FER</vt:lpstr>
      <vt:lpstr>Payment</vt:lpstr>
      <vt:lpstr>Grant Start Certificate (GSC)</vt:lpstr>
      <vt:lpstr>PowerPoint Presentation</vt:lpstr>
      <vt:lpstr>PowerPoint Presentation</vt:lpstr>
      <vt:lpstr>Questions</vt:lpstr>
      <vt:lpstr>Questions</vt:lpstr>
      <vt:lpstr>Questions</vt:lpstr>
      <vt:lpstr>Questions</vt:lpstr>
      <vt:lpstr>Questions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Mal</dc:creator>
  <cp:lastModifiedBy>Paul Mal</cp:lastModifiedBy>
  <cp:revision>24</cp:revision>
  <cp:lastPrinted>2016-06-24T10:07:51Z</cp:lastPrinted>
  <dcterms:created xsi:type="dcterms:W3CDTF">2019-06-11T08:24:10Z</dcterms:created>
  <dcterms:modified xsi:type="dcterms:W3CDTF">2019-07-08T15:09:18Z</dcterms:modified>
</cp:coreProperties>
</file>